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9" r:id="rId4"/>
    <p:sldId id="269" r:id="rId5"/>
    <p:sldId id="260" r:id="rId6"/>
    <p:sldId id="261" r:id="rId7"/>
    <p:sldId id="262" r:id="rId8"/>
    <p:sldId id="271" r:id="rId9"/>
    <p:sldId id="270" r:id="rId10"/>
    <p:sldId id="258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391"/>
    <a:srgbClr val="FFA000"/>
    <a:srgbClr val="D70000"/>
    <a:srgbClr val="C52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40"/>
    <p:restoredTop sz="94694"/>
  </p:normalViewPr>
  <p:slideViewPr>
    <p:cSldViewPr snapToGrid="0" snapToObjects="1" showGuides="1">
      <p:cViewPr varScale="1">
        <p:scale>
          <a:sx n="117" d="100"/>
          <a:sy n="117" d="100"/>
        </p:scale>
        <p:origin x="236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5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7.png"/><Relationship Id="rId7" Type="http://schemas.openxmlformats.org/officeDocument/2006/relationships/image" Target="../media/image3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4" Type="http://schemas.openxmlformats.org/officeDocument/2006/relationships/image" Target="../media/image4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5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7.png"/><Relationship Id="rId7" Type="http://schemas.openxmlformats.org/officeDocument/2006/relationships/image" Target="../media/image3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4" Type="http://schemas.openxmlformats.org/officeDocument/2006/relationships/image" Target="../media/image4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CBA2A4-AAAE-474D-A676-FD9AE1B46626}" type="doc">
      <dgm:prSet loTypeId="urn:microsoft.com/office/officeart/2005/8/layout/vList3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3590CF5-B1FF-F74C-9E19-03D6F5E805E8}">
      <dgm:prSet/>
      <dgm:spPr/>
      <dgm:t>
        <a:bodyPr lIns="1440000"/>
        <a:lstStyle/>
        <a:p>
          <a:pPr algn="l"/>
          <a:r>
            <a:rPr lang="en-US" b="1" dirty="0">
              <a:solidFill>
                <a:schemeClr val="bg1"/>
              </a:solidFill>
            </a:rPr>
            <a:t>Global Trends: </a:t>
          </a:r>
          <a:r>
            <a:rPr lang="en-US" dirty="0">
              <a:solidFill>
                <a:schemeClr val="bg1"/>
              </a:solidFill>
            </a:rPr>
            <a:t>50% of jobs can be automated</a:t>
          </a:r>
          <a:endParaRPr lang="en-TR" b="1" dirty="0"/>
        </a:p>
      </dgm:t>
    </dgm:pt>
    <dgm:pt modelId="{40EF138E-5DED-7D46-849D-B48EEB388902}" type="parTrans" cxnId="{FEE34F32-F94D-D44F-9799-DD72B4B0A2D1}">
      <dgm:prSet/>
      <dgm:spPr/>
      <dgm:t>
        <a:bodyPr/>
        <a:lstStyle/>
        <a:p>
          <a:endParaRPr lang="en-US"/>
        </a:p>
      </dgm:t>
    </dgm:pt>
    <dgm:pt modelId="{CD3858D5-C35B-4A4F-A797-3C1E86FAEBC1}" type="sibTrans" cxnId="{FEE34F32-F94D-D44F-9799-DD72B4B0A2D1}">
      <dgm:prSet/>
      <dgm:spPr/>
      <dgm:t>
        <a:bodyPr/>
        <a:lstStyle/>
        <a:p>
          <a:endParaRPr lang="en-US"/>
        </a:p>
      </dgm:t>
    </dgm:pt>
    <dgm:pt modelId="{EB62F695-9FFB-AE41-A300-521D78C1616F}">
      <dgm:prSet/>
      <dgm:spPr/>
      <dgm:t>
        <a:bodyPr lIns="1440000"/>
        <a:lstStyle/>
        <a:p>
          <a:pPr marL="0" indent="0" algn="l">
            <a:tabLst>
              <a:tab pos="1414463" algn="l"/>
              <a:tab pos="1592263" algn="l"/>
            </a:tabLst>
          </a:pPr>
          <a:r>
            <a:rPr lang="en-US" b="1" dirty="0">
              <a:solidFill>
                <a:schemeClr val="bg1"/>
              </a:solidFill>
            </a:rPr>
            <a:t>Turkey Jobs:		</a:t>
          </a:r>
          <a:r>
            <a:rPr lang="en-US" dirty="0">
              <a:solidFill>
                <a:schemeClr val="bg1"/>
              </a:solidFill>
            </a:rPr>
            <a:t>7.6m lost </a:t>
          </a:r>
        </a:p>
        <a:p>
          <a:pPr marL="0" indent="0" algn="l">
            <a:buNone/>
            <a:tabLst>
              <a:tab pos="1414463" algn="l"/>
              <a:tab pos="1592263" algn="l"/>
            </a:tabLst>
          </a:pPr>
          <a:r>
            <a:rPr lang="en-US" dirty="0">
              <a:solidFill>
                <a:schemeClr val="bg1"/>
              </a:solidFill>
            </a:rPr>
            <a:t>		8.9m created</a:t>
          </a:r>
        </a:p>
        <a:p>
          <a:pPr marL="0" indent="0" algn="l">
            <a:buNone/>
            <a:tabLst>
              <a:tab pos="1414463" algn="l"/>
              <a:tab pos="1592263" algn="l"/>
            </a:tabLst>
          </a:pPr>
          <a:r>
            <a:rPr lang="en-US" dirty="0">
              <a:solidFill>
                <a:schemeClr val="bg1"/>
              </a:solidFill>
            </a:rPr>
            <a:t>	=	1.3m net gain </a:t>
          </a:r>
          <a:endParaRPr lang="en-US" b="1" dirty="0"/>
        </a:p>
      </dgm:t>
    </dgm:pt>
    <dgm:pt modelId="{784893A3-4F9E-0B4A-99BD-E78D4F1C78FE}" type="sibTrans" cxnId="{27D6B200-57F7-8941-BE83-FDEEB6B2FC3D}">
      <dgm:prSet/>
      <dgm:spPr/>
      <dgm:t>
        <a:bodyPr/>
        <a:lstStyle/>
        <a:p>
          <a:endParaRPr lang="en-US"/>
        </a:p>
      </dgm:t>
    </dgm:pt>
    <dgm:pt modelId="{DEBB58D9-90D3-B746-BB23-1211FABAD21B}" type="parTrans" cxnId="{27D6B200-57F7-8941-BE83-FDEEB6B2FC3D}">
      <dgm:prSet/>
      <dgm:spPr/>
      <dgm:t>
        <a:bodyPr/>
        <a:lstStyle/>
        <a:p>
          <a:endParaRPr lang="en-US"/>
        </a:p>
      </dgm:t>
    </dgm:pt>
    <dgm:pt modelId="{A01F9824-1BE7-A245-AA90-C1A48DB72512}">
      <dgm:prSet/>
      <dgm:spPr/>
      <dgm:t>
        <a:bodyPr lIns="1440000"/>
        <a:lstStyle/>
        <a:p>
          <a:pPr algn="l"/>
          <a:r>
            <a:rPr lang="en-US" b="1" dirty="0">
              <a:solidFill>
                <a:schemeClr val="bg1"/>
              </a:solidFill>
            </a:rPr>
            <a:t>PROVIDED</a:t>
          </a:r>
          <a:r>
            <a:rPr lang="en-US" dirty="0">
              <a:solidFill>
                <a:schemeClr val="bg1"/>
              </a:solidFill>
            </a:rPr>
            <a:t>…..relevant skills are developed</a:t>
          </a:r>
          <a:endParaRPr lang="en-US" b="1" dirty="0"/>
        </a:p>
      </dgm:t>
    </dgm:pt>
    <dgm:pt modelId="{8386C8A7-BE84-EA41-BE90-028FE5637BB0}" type="sibTrans" cxnId="{66E75497-1492-E24A-9743-9D9FC42481CA}">
      <dgm:prSet/>
      <dgm:spPr/>
      <dgm:t>
        <a:bodyPr/>
        <a:lstStyle/>
        <a:p>
          <a:endParaRPr lang="en-US"/>
        </a:p>
      </dgm:t>
    </dgm:pt>
    <dgm:pt modelId="{D0386063-1600-1B41-BEAE-E5403D1B16E0}" type="parTrans" cxnId="{66E75497-1492-E24A-9743-9D9FC42481CA}">
      <dgm:prSet/>
      <dgm:spPr/>
      <dgm:t>
        <a:bodyPr/>
        <a:lstStyle/>
        <a:p>
          <a:endParaRPr lang="en-US"/>
        </a:p>
      </dgm:t>
    </dgm:pt>
    <dgm:pt modelId="{F3B9A890-1F59-D049-99C0-9E662A6F1F2F}" type="pres">
      <dgm:prSet presAssocID="{1ACBA2A4-AAAE-474D-A676-FD9AE1B46626}" presName="linearFlow" presStyleCnt="0">
        <dgm:presLayoutVars>
          <dgm:dir/>
          <dgm:resizeHandles val="exact"/>
        </dgm:presLayoutVars>
      </dgm:prSet>
      <dgm:spPr/>
    </dgm:pt>
    <dgm:pt modelId="{55630A03-01D7-E04F-BEB9-E2F0B5BDBDCE}" type="pres">
      <dgm:prSet presAssocID="{D3590CF5-B1FF-F74C-9E19-03D6F5E805E8}" presName="composite" presStyleCnt="0"/>
      <dgm:spPr/>
    </dgm:pt>
    <dgm:pt modelId="{AD1E45B0-DD2F-8D49-9BCC-AB466916FB2D}" type="pres">
      <dgm:prSet presAssocID="{D3590CF5-B1FF-F74C-9E19-03D6F5E805E8}" presName="imgShp" presStyleLbl="fgImgPlace1" presStyleIdx="0" presStyleCnt="3" custLinFactNeighborX="-27818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 with solid fill"/>
        </a:ext>
      </dgm:extLst>
    </dgm:pt>
    <dgm:pt modelId="{8AAC28BE-9A12-134A-BB98-909E5643C5AC}" type="pres">
      <dgm:prSet presAssocID="{D3590CF5-B1FF-F74C-9E19-03D6F5E805E8}" presName="txShp" presStyleLbl="node1" presStyleIdx="0" presStyleCnt="3" custScaleX="146275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21ACB5FB-1BE3-4B43-8FFF-8A78BA9710C1}" type="pres">
      <dgm:prSet presAssocID="{CD3858D5-C35B-4A4F-A797-3C1E86FAEBC1}" presName="spacing" presStyleCnt="0"/>
      <dgm:spPr/>
    </dgm:pt>
    <dgm:pt modelId="{24A0AB35-7BC7-E64C-833F-9F20541DB843}" type="pres">
      <dgm:prSet presAssocID="{EB62F695-9FFB-AE41-A300-521D78C1616F}" presName="composite" presStyleCnt="0"/>
      <dgm:spPr/>
    </dgm:pt>
    <dgm:pt modelId="{1D5994AB-E56D-EE46-ABB8-943F597A56CE}" type="pres">
      <dgm:prSet presAssocID="{EB62F695-9FFB-AE41-A300-521D78C1616F}" presName="imgShp" presStyleLbl="fgImgPlace1" presStyleIdx="1" presStyleCnt="3" custLinFactNeighborX="-27818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 with solid fill"/>
        </a:ext>
      </dgm:extLst>
    </dgm:pt>
    <dgm:pt modelId="{26BBBFD1-3C8E-2E43-8EB3-705398BC4DBC}" type="pres">
      <dgm:prSet presAssocID="{EB62F695-9FFB-AE41-A300-521D78C1616F}" presName="txShp" presStyleLbl="node1" presStyleIdx="1" presStyleCnt="3" custScaleX="146275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91AD1DA8-BEC0-9D43-9D37-FAC6C54DA042}" type="pres">
      <dgm:prSet presAssocID="{784893A3-4F9E-0B4A-99BD-E78D4F1C78FE}" presName="spacing" presStyleCnt="0"/>
      <dgm:spPr/>
    </dgm:pt>
    <dgm:pt modelId="{1F4B8172-1250-6B41-9705-105AC9EB305C}" type="pres">
      <dgm:prSet presAssocID="{A01F9824-1BE7-A245-AA90-C1A48DB72512}" presName="composite" presStyleCnt="0"/>
      <dgm:spPr/>
    </dgm:pt>
    <dgm:pt modelId="{9238AC07-7C64-E948-B280-D392AAD1FBA1}" type="pres">
      <dgm:prSet presAssocID="{A01F9824-1BE7-A245-AA90-C1A48DB72512}" presName="imgShp" presStyleLbl="fgImgPlace1" presStyleIdx="2" presStyleCnt="3" custLinFactNeighborX="-27818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ought bubble with solid fill"/>
        </a:ext>
      </dgm:extLst>
    </dgm:pt>
    <dgm:pt modelId="{6960A9F9-6CCA-C24F-B60D-9302588E53F4}" type="pres">
      <dgm:prSet presAssocID="{A01F9824-1BE7-A245-AA90-C1A48DB72512}" presName="txShp" presStyleLbl="node1" presStyleIdx="2" presStyleCnt="3" custScaleX="146275">
        <dgm:presLayoutVars>
          <dgm:bulletEnabled val="1"/>
        </dgm:presLayoutVars>
      </dgm:prSet>
      <dgm:spPr>
        <a:prstGeom prst="flowChartAlternateProcess">
          <a:avLst/>
        </a:prstGeom>
      </dgm:spPr>
    </dgm:pt>
  </dgm:ptLst>
  <dgm:cxnLst>
    <dgm:cxn modelId="{0EF17300-25F3-3940-B45B-C1A2E9A0C725}" type="presOf" srcId="{1ACBA2A4-AAAE-474D-A676-FD9AE1B46626}" destId="{F3B9A890-1F59-D049-99C0-9E662A6F1F2F}" srcOrd="0" destOrd="0" presId="urn:microsoft.com/office/officeart/2005/8/layout/vList3"/>
    <dgm:cxn modelId="{27D6B200-57F7-8941-BE83-FDEEB6B2FC3D}" srcId="{1ACBA2A4-AAAE-474D-A676-FD9AE1B46626}" destId="{EB62F695-9FFB-AE41-A300-521D78C1616F}" srcOrd="1" destOrd="0" parTransId="{DEBB58D9-90D3-B746-BB23-1211FABAD21B}" sibTransId="{784893A3-4F9E-0B4A-99BD-E78D4F1C78FE}"/>
    <dgm:cxn modelId="{4ED53A17-5D50-FA45-8523-CC2E55D97732}" type="presOf" srcId="{EB62F695-9FFB-AE41-A300-521D78C1616F}" destId="{26BBBFD1-3C8E-2E43-8EB3-705398BC4DBC}" srcOrd="0" destOrd="0" presId="urn:microsoft.com/office/officeart/2005/8/layout/vList3"/>
    <dgm:cxn modelId="{FEE34F32-F94D-D44F-9799-DD72B4B0A2D1}" srcId="{1ACBA2A4-AAAE-474D-A676-FD9AE1B46626}" destId="{D3590CF5-B1FF-F74C-9E19-03D6F5E805E8}" srcOrd="0" destOrd="0" parTransId="{40EF138E-5DED-7D46-849D-B48EEB388902}" sibTransId="{CD3858D5-C35B-4A4F-A797-3C1E86FAEBC1}"/>
    <dgm:cxn modelId="{F6687554-CBCC-424C-BEB6-7373D8D48A59}" type="presOf" srcId="{D3590CF5-B1FF-F74C-9E19-03D6F5E805E8}" destId="{8AAC28BE-9A12-134A-BB98-909E5643C5AC}" srcOrd="0" destOrd="0" presId="urn:microsoft.com/office/officeart/2005/8/layout/vList3"/>
    <dgm:cxn modelId="{66E75497-1492-E24A-9743-9D9FC42481CA}" srcId="{1ACBA2A4-AAAE-474D-A676-FD9AE1B46626}" destId="{A01F9824-1BE7-A245-AA90-C1A48DB72512}" srcOrd="2" destOrd="0" parTransId="{D0386063-1600-1B41-BEAE-E5403D1B16E0}" sibTransId="{8386C8A7-BE84-EA41-BE90-028FE5637BB0}"/>
    <dgm:cxn modelId="{DBB531F0-2894-F448-858A-BD8830E94A64}" type="presOf" srcId="{A01F9824-1BE7-A245-AA90-C1A48DB72512}" destId="{6960A9F9-6CCA-C24F-B60D-9302588E53F4}" srcOrd="0" destOrd="0" presId="urn:microsoft.com/office/officeart/2005/8/layout/vList3"/>
    <dgm:cxn modelId="{E7D4F76C-28DB-E346-B11A-F69A2126F8F6}" type="presParOf" srcId="{F3B9A890-1F59-D049-99C0-9E662A6F1F2F}" destId="{55630A03-01D7-E04F-BEB9-E2F0B5BDBDCE}" srcOrd="0" destOrd="0" presId="urn:microsoft.com/office/officeart/2005/8/layout/vList3"/>
    <dgm:cxn modelId="{42E45BEE-5383-0C4A-8961-92BC524A6F8C}" type="presParOf" srcId="{55630A03-01D7-E04F-BEB9-E2F0B5BDBDCE}" destId="{AD1E45B0-DD2F-8D49-9BCC-AB466916FB2D}" srcOrd="0" destOrd="0" presId="urn:microsoft.com/office/officeart/2005/8/layout/vList3"/>
    <dgm:cxn modelId="{67A69C7C-1DD8-B44C-8AEF-C23C644CD93A}" type="presParOf" srcId="{55630A03-01D7-E04F-BEB9-E2F0B5BDBDCE}" destId="{8AAC28BE-9A12-134A-BB98-909E5643C5AC}" srcOrd="1" destOrd="0" presId="urn:microsoft.com/office/officeart/2005/8/layout/vList3"/>
    <dgm:cxn modelId="{E59F2D30-490F-8544-87AC-84A4849C5F2C}" type="presParOf" srcId="{F3B9A890-1F59-D049-99C0-9E662A6F1F2F}" destId="{21ACB5FB-1BE3-4B43-8FFF-8A78BA9710C1}" srcOrd="1" destOrd="0" presId="urn:microsoft.com/office/officeart/2005/8/layout/vList3"/>
    <dgm:cxn modelId="{EA16692D-0A97-214F-A9EA-A6028F3813F9}" type="presParOf" srcId="{F3B9A890-1F59-D049-99C0-9E662A6F1F2F}" destId="{24A0AB35-7BC7-E64C-833F-9F20541DB843}" srcOrd="2" destOrd="0" presId="urn:microsoft.com/office/officeart/2005/8/layout/vList3"/>
    <dgm:cxn modelId="{A1BE8926-DAD9-8241-8E0E-96ACC3123857}" type="presParOf" srcId="{24A0AB35-7BC7-E64C-833F-9F20541DB843}" destId="{1D5994AB-E56D-EE46-ABB8-943F597A56CE}" srcOrd="0" destOrd="0" presId="urn:microsoft.com/office/officeart/2005/8/layout/vList3"/>
    <dgm:cxn modelId="{90BF2A67-5CEA-0440-B68E-DF442EEFA442}" type="presParOf" srcId="{24A0AB35-7BC7-E64C-833F-9F20541DB843}" destId="{26BBBFD1-3C8E-2E43-8EB3-705398BC4DBC}" srcOrd="1" destOrd="0" presId="urn:microsoft.com/office/officeart/2005/8/layout/vList3"/>
    <dgm:cxn modelId="{FBF78C17-9B98-E24E-BE3B-3AF279275EAD}" type="presParOf" srcId="{F3B9A890-1F59-D049-99C0-9E662A6F1F2F}" destId="{91AD1DA8-BEC0-9D43-9D37-FAC6C54DA042}" srcOrd="3" destOrd="0" presId="urn:microsoft.com/office/officeart/2005/8/layout/vList3"/>
    <dgm:cxn modelId="{93C5EB5B-DDE9-FA41-8A80-204F587D82A9}" type="presParOf" srcId="{F3B9A890-1F59-D049-99C0-9E662A6F1F2F}" destId="{1F4B8172-1250-6B41-9705-105AC9EB305C}" srcOrd="4" destOrd="0" presId="urn:microsoft.com/office/officeart/2005/8/layout/vList3"/>
    <dgm:cxn modelId="{0B1FD55A-691F-544C-BA76-43E351BFED51}" type="presParOf" srcId="{1F4B8172-1250-6B41-9705-105AC9EB305C}" destId="{9238AC07-7C64-E948-B280-D392AAD1FBA1}" srcOrd="0" destOrd="0" presId="urn:microsoft.com/office/officeart/2005/8/layout/vList3"/>
    <dgm:cxn modelId="{EFB487B6-2A78-274D-A30B-E6BA10F3B170}" type="presParOf" srcId="{1F4B8172-1250-6B41-9705-105AC9EB305C}" destId="{6960A9F9-6CCA-C24F-B60D-9302588E53F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3C3BE6-E03B-4448-8681-419AA88E32F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20F69E-C66F-D745-AC4C-428DCDB76ACC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/>
            <a:t>Volatile</a:t>
          </a:r>
          <a:endParaRPr lang="en-TR"/>
        </a:p>
      </dgm:t>
    </dgm:pt>
    <dgm:pt modelId="{C1B5AC17-1F67-1248-9A35-60CABC364CFF}" type="parTrans" cxnId="{392D54EE-1116-6B4C-B446-0A313646E0CC}">
      <dgm:prSet/>
      <dgm:spPr/>
      <dgm:t>
        <a:bodyPr/>
        <a:lstStyle/>
        <a:p>
          <a:endParaRPr lang="en-US"/>
        </a:p>
      </dgm:t>
    </dgm:pt>
    <dgm:pt modelId="{E860A602-FD50-C14F-A48B-56D44FA7C86F}" type="sibTrans" cxnId="{392D54EE-1116-6B4C-B446-0A313646E0CC}">
      <dgm:prSet/>
      <dgm:spPr/>
      <dgm:t>
        <a:bodyPr/>
        <a:lstStyle/>
        <a:p>
          <a:endParaRPr lang="en-US"/>
        </a:p>
      </dgm:t>
    </dgm:pt>
    <dgm:pt modelId="{8C0CE4A8-72CD-7042-A269-467E28651E49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/>
            <a:t>Uncertain</a:t>
          </a:r>
          <a:endParaRPr lang="en-TR"/>
        </a:p>
      </dgm:t>
    </dgm:pt>
    <dgm:pt modelId="{CA57B25B-E2A6-6F4F-9699-403505FA1E0A}" type="parTrans" cxnId="{158ADC99-5646-4A4F-922F-9765F20C8FF3}">
      <dgm:prSet/>
      <dgm:spPr/>
      <dgm:t>
        <a:bodyPr/>
        <a:lstStyle/>
        <a:p>
          <a:endParaRPr lang="en-US"/>
        </a:p>
      </dgm:t>
    </dgm:pt>
    <dgm:pt modelId="{ADB36979-77F9-D04F-9967-4B6CB07A1D5C}" type="sibTrans" cxnId="{158ADC99-5646-4A4F-922F-9765F20C8FF3}">
      <dgm:prSet/>
      <dgm:spPr/>
      <dgm:t>
        <a:bodyPr/>
        <a:lstStyle/>
        <a:p>
          <a:endParaRPr lang="en-US"/>
        </a:p>
      </dgm:t>
    </dgm:pt>
    <dgm:pt modelId="{0F328DF7-C629-A644-B16B-CCD76FED50F6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/>
            <a:t>Complex</a:t>
          </a:r>
          <a:endParaRPr lang="en-TR"/>
        </a:p>
      </dgm:t>
    </dgm:pt>
    <dgm:pt modelId="{0C3BE57D-D2FA-D647-B3E9-84762D6A728D}" type="parTrans" cxnId="{74C85695-F87E-864B-A66F-D8A463A85FEF}">
      <dgm:prSet/>
      <dgm:spPr/>
      <dgm:t>
        <a:bodyPr/>
        <a:lstStyle/>
        <a:p>
          <a:endParaRPr lang="en-US"/>
        </a:p>
      </dgm:t>
    </dgm:pt>
    <dgm:pt modelId="{16BE6540-C7FF-4141-8BF6-8CF6EB3F82FC}" type="sibTrans" cxnId="{74C85695-F87E-864B-A66F-D8A463A85FEF}">
      <dgm:prSet/>
      <dgm:spPr/>
      <dgm:t>
        <a:bodyPr/>
        <a:lstStyle/>
        <a:p>
          <a:endParaRPr lang="en-US"/>
        </a:p>
      </dgm:t>
    </dgm:pt>
    <dgm:pt modelId="{4C212EE0-659E-D54B-A03F-DEE96D1DC90E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/>
            <a:t>Ambiguous</a:t>
          </a:r>
          <a:endParaRPr lang="en-TR"/>
        </a:p>
      </dgm:t>
    </dgm:pt>
    <dgm:pt modelId="{295AB4E6-225E-0645-A168-E146D3C4C81C}" type="parTrans" cxnId="{DB7829B2-78F5-234A-A990-780EE54AB593}">
      <dgm:prSet/>
      <dgm:spPr/>
      <dgm:t>
        <a:bodyPr/>
        <a:lstStyle/>
        <a:p>
          <a:endParaRPr lang="en-US"/>
        </a:p>
      </dgm:t>
    </dgm:pt>
    <dgm:pt modelId="{A5F92B8D-3394-7946-8BF8-58064882B049}" type="sibTrans" cxnId="{DB7829B2-78F5-234A-A990-780EE54AB593}">
      <dgm:prSet/>
      <dgm:spPr/>
      <dgm:t>
        <a:bodyPr/>
        <a:lstStyle/>
        <a:p>
          <a:endParaRPr lang="en-US"/>
        </a:p>
      </dgm:t>
    </dgm:pt>
    <dgm:pt modelId="{80695051-DF0D-2647-BB82-00C11A9E6DF7}" type="pres">
      <dgm:prSet presAssocID="{493C3BE6-E03B-4448-8681-419AA88E32F7}" presName="linear" presStyleCnt="0">
        <dgm:presLayoutVars>
          <dgm:animLvl val="lvl"/>
          <dgm:resizeHandles val="exact"/>
        </dgm:presLayoutVars>
      </dgm:prSet>
      <dgm:spPr/>
    </dgm:pt>
    <dgm:pt modelId="{274B309D-BAA5-064F-9772-5CB74B0A7736}" type="pres">
      <dgm:prSet presAssocID="{8B20F69E-C66F-D745-AC4C-428DCDB76ACC}" presName="parentText" presStyleLbl="node1" presStyleIdx="0" presStyleCnt="4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  <dgm:pt modelId="{D3234A54-8CCF-8644-857C-4A9FAE857E17}" type="pres">
      <dgm:prSet presAssocID="{E860A602-FD50-C14F-A48B-56D44FA7C86F}" presName="spacer" presStyleCnt="0"/>
      <dgm:spPr/>
    </dgm:pt>
    <dgm:pt modelId="{81BE6DB1-C682-7A42-8ADA-8B4341C3B4A0}" type="pres">
      <dgm:prSet presAssocID="{8C0CE4A8-72CD-7042-A269-467E28651E4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15D4950-9928-8B42-9E0E-195E14EEDB0F}" type="pres">
      <dgm:prSet presAssocID="{ADB36979-77F9-D04F-9967-4B6CB07A1D5C}" presName="spacer" presStyleCnt="0"/>
      <dgm:spPr/>
    </dgm:pt>
    <dgm:pt modelId="{E2547F3D-654E-6442-8232-01ECBCB84137}" type="pres">
      <dgm:prSet presAssocID="{0F328DF7-C629-A644-B16B-CCD76FED50F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DFE33A6-5D6B-224A-A1B6-F525B912BB2E}" type="pres">
      <dgm:prSet presAssocID="{16BE6540-C7FF-4141-8BF6-8CF6EB3F82FC}" presName="spacer" presStyleCnt="0"/>
      <dgm:spPr/>
    </dgm:pt>
    <dgm:pt modelId="{A70BF860-94E6-3941-BDA3-D1A70FF3B222}" type="pres">
      <dgm:prSet presAssocID="{4C212EE0-659E-D54B-A03F-DEE96D1DC90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825823B-1E8F-0D4A-AC2A-EB639B7E3838}" type="presOf" srcId="{8B20F69E-C66F-D745-AC4C-428DCDB76ACC}" destId="{274B309D-BAA5-064F-9772-5CB74B0A7736}" srcOrd="0" destOrd="0" presId="urn:microsoft.com/office/officeart/2005/8/layout/vList2"/>
    <dgm:cxn modelId="{28745A84-56F2-0047-A95B-AB013AB0C64D}" type="presOf" srcId="{493C3BE6-E03B-4448-8681-419AA88E32F7}" destId="{80695051-DF0D-2647-BB82-00C11A9E6DF7}" srcOrd="0" destOrd="0" presId="urn:microsoft.com/office/officeart/2005/8/layout/vList2"/>
    <dgm:cxn modelId="{74C85695-F87E-864B-A66F-D8A463A85FEF}" srcId="{493C3BE6-E03B-4448-8681-419AA88E32F7}" destId="{0F328DF7-C629-A644-B16B-CCD76FED50F6}" srcOrd="2" destOrd="0" parTransId="{0C3BE57D-D2FA-D647-B3E9-84762D6A728D}" sibTransId="{16BE6540-C7FF-4141-8BF6-8CF6EB3F82FC}"/>
    <dgm:cxn modelId="{158ADC99-5646-4A4F-922F-9765F20C8FF3}" srcId="{493C3BE6-E03B-4448-8681-419AA88E32F7}" destId="{8C0CE4A8-72CD-7042-A269-467E28651E49}" srcOrd="1" destOrd="0" parTransId="{CA57B25B-E2A6-6F4F-9699-403505FA1E0A}" sibTransId="{ADB36979-77F9-D04F-9967-4B6CB07A1D5C}"/>
    <dgm:cxn modelId="{3AEB3AA6-B1F8-9046-86CD-95DF626B4E66}" type="presOf" srcId="{0F328DF7-C629-A644-B16B-CCD76FED50F6}" destId="{E2547F3D-654E-6442-8232-01ECBCB84137}" srcOrd="0" destOrd="0" presId="urn:microsoft.com/office/officeart/2005/8/layout/vList2"/>
    <dgm:cxn modelId="{DB7829B2-78F5-234A-A990-780EE54AB593}" srcId="{493C3BE6-E03B-4448-8681-419AA88E32F7}" destId="{4C212EE0-659E-D54B-A03F-DEE96D1DC90E}" srcOrd="3" destOrd="0" parTransId="{295AB4E6-225E-0645-A168-E146D3C4C81C}" sibTransId="{A5F92B8D-3394-7946-8BF8-58064882B049}"/>
    <dgm:cxn modelId="{0DE589D9-B7D8-6546-84E6-E979D0271516}" type="presOf" srcId="{8C0CE4A8-72CD-7042-A269-467E28651E49}" destId="{81BE6DB1-C682-7A42-8ADA-8B4341C3B4A0}" srcOrd="0" destOrd="0" presId="urn:microsoft.com/office/officeart/2005/8/layout/vList2"/>
    <dgm:cxn modelId="{1E560FE8-5627-5B41-A689-32D1F60A2107}" type="presOf" srcId="{4C212EE0-659E-D54B-A03F-DEE96D1DC90E}" destId="{A70BF860-94E6-3941-BDA3-D1A70FF3B222}" srcOrd="0" destOrd="0" presId="urn:microsoft.com/office/officeart/2005/8/layout/vList2"/>
    <dgm:cxn modelId="{392D54EE-1116-6B4C-B446-0A313646E0CC}" srcId="{493C3BE6-E03B-4448-8681-419AA88E32F7}" destId="{8B20F69E-C66F-D745-AC4C-428DCDB76ACC}" srcOrd="0" destOrd="0" parTransId="{C1B5AC17-1F67-1248-9A35-60CABC364CFF}" sibTransId="{E860A602-FD50-C14F-A48B-56D44FA7C86F}"/>
    <dgm:cxn modelId="{ED75FE39-7F0E-9647-A2F6-50E43FD55C3B}" type="presParOf" srcId="{80695051-DF0D-2647-BB82-00C11A9E6DF7}" destId="{274B309D-BAA5-064F-9772-5CB74B0A7736}" srcOrd="0" destOrd="0" presId="urn:microsoft.com/office/officeart/2005/8/layout/vList2"/>
    <dgm:cxn modelId="{56FC384B-D365-7441-A55E-21C0F989FA0A}" type="presParOf" srcId="{80695051-DF0D-2647-BB82-00C11A9E6DF7}" destId="{D3234A54-8CCF-8644-857C-4A9FAE857E17}" srcOrd="1" destOrd="0" presId="urn:microsoft.com/office/officeart/2005/8/layout/vList2"/>
    <dgm:cxn modelId="{DBC48DDE-F4C6-DE4A-8413-9311C4EEC5BE}" type="presParOf" srcId="{80695051-DF0D-2647-BB82-00C11A9E6DF7}" destId="{81BE6DB1-C682-7A42-8ADA-8B4341C3B4A0}" srcOrd="2" destOrd="0" presId="urn:microsoft.com/office/officeart/2005/8/layout/vList2"/>
    <dgm:cxn modelId="{63ED7436-0C7C-324C-92DC-6216C1147650}" type="presParOf" srcId="{80695051-DF0D-2647-BB82-00C11A9E6DF7}" destId="{215D4950-9928-8B42-9E0E-195E14EEDB0F}" srcOrd="3" destOrd="0" presId="urn:microsoft.com/office/officeart/2005/8/layout/vList2"/>
    <dgm:cxn modelId="{2C614316-E2AE-8E4B-8BF8-AAA2E649C4FB}" type="presParOf" srcId="{80695051-DF0D-2647-BB82-00C11A9E6DF7}" destId="{E2547F3D-654E-6442-8232-01ECBCB84137}" srcOrd="4" destOrd="0" presId="urn:microsoft.com/office/officeart/2005/8/layout/vList2"/>
    <dgm:cxn modelId="{AF3C2B01-BD56-BD46-A761-988AADA0C4B5}" type="presParOf" srcId="{80695051-DF0D-2647-BB82-00C11A9E6DF7}" destId="{2DFE33A6-5D6B-224A-A1B6-F525B912BB2E}" srcOrd="5" destOrd="0" presId="urn:microsoft.com/office/officeart/2005/8/layout/vList2"/>
    <dgm:cxn modelId="{E6B0D5DF-AC40-ED42-AA4D-2DBB802A7A11}" type="presParOf" srcId="{80695051-DF0D-2647-BB82-00C11A9E6DF7}" destId="{A70BF860-94E6-3941-BDA3-D1A70FF3B22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CBA2A4-AAAE-474D-A676-FD9AE1B46626}" type="doc">
      <dgm:prSet loTypeId="urn:microsoft.com/office/officeart/2005/8/layout/vList3" loCatId="list" qsTypeId="urn:microsoft.com/office/officeart/2005/8/quickstyle/simple5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D3590CF5-B1FF-F74C-9E19-03D6F5E805E8}">
      <dgm:prSet/>
      <dgm:spPr>
        <a:gradFill flip="none" rotWithShape="0">
          <a:gsLst>
            <a:gs pos="0">
              <a:schemeClr val="bg1">
                <a:lumMod val="85000"/>
                <a:shade val="30000"/>
                <a:satMod val="115000"/>
              </a:schemeClr>
            </a:gs>
            <a:gs pos="50000">
              <a:schemeClr val="bg1">
                <a:lumMod val="85000"/>
                <a:shade val="67500"/>
                <a:satMod val="115000"/>
              </a:schemeClr>
            </a:gs>
            <a:gs pos="100000">
              <a:schemeClr val="bg1">
                <a:lumMod val="8500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 lIns="1080000"/>
        <a:lstStyle/>
        <a:p>
          <a:pPr algn="l"/>
          <a:r>
            <a:rPr lang="en-US" b="1" dirty="0">
              <a:solidFill>
                <a:schemeClr val="accent4"/>
              </a:solidFill>
            </a:rPr>
            <a:t>Designed: </a:t>
          </a:r>
          <a:r>
            <a:rPr lang="en-US" dirty="0">
              <a:solidFill>
                <a:schemeClr val="accent4"/>
              </a:solidFill>
            </a:rPr>
            <a:t>by MOLSS</a:t>
          </a:r>
          <a:br>
            <a:rPr lang="en-US" dirty="0">
              <a:solidFill>
                <a:schemeClr val="accent4"/>
              </a:solidFill>
            </a:rPr>
          </a:br>
          <a:r>
            <a:rPr lang="en-US" dirty="0">
              <a:solidFill>
                <a:schemeClr val="accent4"/>
              </a:solidFill>
            </a:rPr>
            <a:t>(Dept. of Employment Policies)</a:t>
          </a:r>
          <a:endParaRPr lang="en-TR" b="1" dirty="0">
            <a:solidFill>
              <a:schemeClr val="accent4"/>
            </a:solidFill>
          </a:endParaRPr>
        </a:p>
      </dgm:t>
    </dgm:pt>
    <dgm:pt modelId="{40EF138E-5DED-7D46-849D-B48EEB388902}" type="parTrans" cxnId="{FEE34F32-F94D-D44F-9799-DD72B4B0A2D1}">
      <dgm:prSet/>
      <dgm:spPr/>
      <dgm:t>
        <a:bodyPr/>
        <a:lstStyle/>
        <a:p>
          <a:endParaRPr lang="en-US"/>
        </a:p>
      </dgm:t>
    </dgm:pt>
    <dgm:pt modelId="{CD3858D5-C35B-4A4F-A797-3C1E86FAEBC1}" type="sibTrans" cxnId="{FEE34F32-F94D-D44F-9799-DD72B4B0A2D1}">
      <dgm:prSet/>
      <dgm:spPr/>
      <dgm:t>
        <a:bodyPr/>
        <a:lstStyle/>
        <a:p>
          <a:endParaRPr lang="en-US"/>
        </a:p>
      </dgm:t>
    </dgm:pt>
    <dgm:pt modelId="{DDB2E8BE-1C55-174D-A3E1-A627892D25C7}">
      <dgm:prSet/>
      <dgm:spPr>
        <a:gradFill flip="none" rotWithShape="0">
          <a:gsLst>
            <a:gs pos="0">
              <a:schemeClr val="bg1">
                <a:lumMod val="85000"/>
                <a:shade val="30000"/>
                <a:satMod val="115000"/>
              </a:schemeClr>
            </a:gs>
            <a:gs pos="50000">
              <a:schemeClr val="bg1">
                <a:lumMod val="85000"/>
                <a:shade val="67500"/>
                <a:satMod val="115000"/>
              </a:schemeClr>
            </a:gs>
            <a:gs pos="100000">
              <a:schemeClr val="bg1">
                <a:lumMod val="8500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 lIns="1080000"/>
        <a:lstStyle/>
        <a:p>
          <a:pPr algn="l"/>
          <a:r>
            <a:rPr lang="en-US" b="1" dirty="0">
              <a:solidFill>
                <a:schemeClr val="accent4"/>
              </a:solidFill>
            </a:rPr>
            <a:t>Implemented: </a:t>
          </a:r>
          <a:r>
            <a:rPr lang="en-US" dirty="0">
              <a:solidFill>
                <a:schemeClr val="accent4"/>
              </a:solidFill>
            </a:rPr>
            <a:t>by consortium led by </a:t>
          </a:r>
          <a:r>
            <a:rPr lang="en-US" dirty="0" err="1">
              <a:solidFill>
                <a:schemeClr val="accent4"/>
              </a:solidFill>
            </a:rPr>
            <a:t>Weglobal</a:t>
          </a:r>
          <a:endParaRPr lang="en-TR" b="1" dirty="0">
            <a:solidFill>
              <a:schemeClr val="accent4"/>
            </a:solidFill>
          </a:endParaRPr>
        </a:p>
      </dgm:t>
    </dgm:pt>
    <dgm:pt modelId="{889ABB1D-E722-9A45-9539-4879355E209D}" type="sibTrans" cxnId="{266AC045-5AD4-B04A-81C6-591EBC4916F1}">
      <dgm:prSet/>
      <dgm:spPr/>
      <dgm:t>
        <a:bodyPr/>
        <a:lstStyle/>
        <a:p>
          <a:endParaRPr lang="en-US"/>
        </a:p>
      </dgm:t>
    </dgm:pt>
    <dgm:pt modelId="{A842FC8F-1E06-0A40-A3EA-F25E49441DEC}" type="parTrans" cxnId="{266AC045-5AD4-B04A-81C6-591EBC4916F1}">
      <dgm:prSet/>
      <dgm:spPr/>
      <dgm:t>
        <a:bodyPr/>
        <a:lstStyle/>
        <a:p>
          <a:endParaRPr lang="en-US"/>
        </a:p>
      </dgm:t>
    </dgm:pt>
    <dgm:pt modelId="{EB62F695-9FFB-AE41-A300-521D78C1616F}">
      <dgm:prSet/>
      <dgm:spPr>
        <a:gradFill flip="none" rotWithShape="0">
          <a:gsLst>
            <a:gs pos="0">
              <a:schemeClr val="bg1">
                <a:lumMod val="85000"/>
                <a:shade val="30000"/>
                <a:satMod val="115000"/>
              </a:schemeClr>
            </a:gs>
            <a:gs pos="50000">
              <a:schemeClr val="bg1">
                <a:lumMod val="85000"/>
                <a:shade val="67500"/>
                <a:satMod val="115000"/>
              </a:schemeClr>
            </a:gs>
            <a:gs pos="100000">
              <a:schemeClr val="bg1">
                <a:lumMod val="8500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 lIns="1080000"/>
        <a:lstStyle/>
        <a:p>
          <a:pPr algn="l"/>
          <a:r>
            <a:rPr lang="en-US" b="1" dirty="0">
              <a:solidFill>
                <a:schemeClr val="accent4"/>
              </a:solidFill>
            </a:rPr>
            <a:t>Financed: </a:t>
          </a:r>
          <a:r>
            <a:rPr lang="en-US" dirty="0">
              <a:solidFill>
                <a:schemeClr val="accent4"/>
              </a:solidFill>
            </a:rPr>
            <a:t>by EU &amp; The Republic of Turkey</a:t>
          </a:r>
          <a:endParaRPr lang="en-US" b="1" dirty="0">
            <a:solidFill>
              <a:schemeClr val="accent4"/>
            </a:solidFill>
          </a:endParaRPr>
        </a:p>
      </dgm:t>
    </dgm:pt>
    <dgm:pt modelId="{784893A3-4F9E-0B4A-99BD-E78D4F1C78FE}" type="sibTrans" cxnId="{27D6B200-57F7-8941-BE83-FDEEB6B2FC3D}">
      <dgm:prSet/>
      <dgm:spPr/>
      <dgm:t>
        <a:bodyPr/>
        <a:lstStyle/>
        <a:p>
          <a:endParaRPr lang="en-US"/>
        </a:p>
      </dgm:t>
    </dgm:pt>
    <dgm:pt modelId="{DEBB58D9-90D3-B746-BB23-1211FABAD21B}" type="parTrans" cxnId="{27D6B200-57F7-8941-BE83-FDEEB6B2FC3D}">
      <dgm:prSet/>
      <dgm:spPr/>
      <dgm:t>
        <a:bodyPr/>
        <a:lstStyle/>
        <a:p>
          <a:endParaRPr lang="en-US"/>
        </a:p>
      </dgm:t>
    </dgm:pt>
    <dgm:pt modelId="{A01F9824-1BE7-A245-AA90-C1A48DB72512}">
      <dgm:prSet/>
      <dgm:spPr>
        <a:gradFill flip="none" rotWithShape="0">
          <a:gsLst>
            <a:gs pos="0">
              <a:schemeClr val="bg1">
                <a:lumMod val="85000"/>
                <a:shade val="30000"/>
                <a:satMod val="115000"/>
              </a:schemeClr>
            </a:gs>
            <a:gs pos="50000">
              <a:schemeClr val="bg1">
                <a:lumMod val="85000"/>
                <a:shade val="67500"/>
                <a:satMod val="115000"/>
              </a:schemeClr>
            </a:gs>
            <a:gs pos="100000">
              <a:schemeClr val="bg1">
                <a:lumMod val="8500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 lIns="1080000"/>
        <a:lstStyle/>
        <a:p>
          <a:pPr algn="l"/>
          <a:r>
            <a:rPr lang="en-US" b="1" dirty="0">
              <a:solidFill>
                <a:schemeClr val="accent4"/>
              </a:solidFill>
            </a:rPr>
            <a:t>Refereed: </a:t>
          </a:r>
          <a:r>
            <a:rPr lang="en-US" dirty="0">
              <a:solidFill>
                <a:schemeClr val="accent4"/>
              </a:solidFill>
            </a:rPr>
            <a:t>by </a:t>
          </a:r>
          <a:r>
            <a:rPr lang="en-US" dirty="0" err="1">
              <a:solidFill>
                <a:schemeClr val="accent4"/>
              </a:solidFill>
            </a:rPr>
            <a:t>MoLSS</a:t>
          </a:r>
          <a:br>
            <a:rPr lang="en-US" dirty="0">
              <a:solidFill>
                <a:schemeClr val="accent4"/>
              </a:solidFill>
            </a:rPr>
          </a:br>
          <a:r>
            <a:rPr lang="en-US" dirty="0">
              <a:solidFill>
                <a:schemeClr val="accent4"/>
              </a:solidFill>
            </a:rPr>
            <a:t>(Directorate of EU and Financial Assistance)</a:t>
          </a:r>
          <a:endParaRPr lang="en-US" b="1" dirty="0">
            <a:solidFill>
              <a:schemeClr val="accent4"/>
            </a:solidFill>
          </a:endParaRPr>
        </a:p>
      </dgm:t>
    </dgm:pt>
    <dgm:pt modelId="{8386C8A7-BE84-EA41-BE90-028FE5637BB0}" type="sibTrans" cxnId="{66E75497-1492-E24A-9743-9D9FC42481CA}">
      <dgm:prSet/>
      <dgm:spPr/>
      <dgm:t>
        <a:bodyPr/>
        <a:lstStyle/>
        <a:p>
          <a:endParaRPr lang="en-US"/>
        </a:p>
      </dgm:t>
    </dgm:pt>
    <dgm:pt modelId="{D0386063-1600-1B41-BEAE-E5403D1B16E0}" type="parTrans" cxnId="{66E75497-1492-E24A-9743-9D9FC42481CA}">
      <dgm:prSet/>
      <dgm:spPr/>
      <dgm:t>
        <a:bodyPr/>
        <a:lstStyle/>
        <a:p>
          <a:endParaRPr lang="en-US"/>
        </a:p>
      </dgm:t>
    </dgm:pt>
    <dgm:pt modelId="{867DA4CA-FA00-764F-B2A0-776BB5417304}">
      <dgm:prSet/>
      <dgm:spPr>
        <a:gradFill flip="none" rotWithShape="0">
          <a:gsLst>
            <a:gs pos="0">
              <a:schemeClr val="bg1">
                <a:lumMod val="85000"/>
                <a:shade val="30000"/>
                <a:satMod val="115000"/>
              </a:schemeClr>
            </a:gs>
            <a:gs pos="50000">
              <a:schemeClr val="bg1">
                <a:lumMod val="85000"/>
                <a:shade val="67500"/>
                <a:satMod val="115000"/>
              </a:schemeClr>
            </a:gs>
            <a:gs pos="100000">
              <a:schemeClr val="bg1">
                <a:lumMod val="8500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 lIns="1080000"/>
        <a:lstStyle/>
        <a:p>
          <a:pPr algn="l"/>
          <a:r>
            <a:rPr lang="en-US" b="1" dirty="0">
              <a:solidFill>
                <a:schemeClr val="accent4"/>
              </a:solidFill>
            </a:rPr>
            <a:t>Managed: </a:t>
          </a:r>
          <a:r>
            <a:rPr lang="en-US" dirty="0">
              <a:solidFill>
                <a:schemeClr val="accent4"/>
              </a:solidFill>
            </a:rPr>
            <a:t>by </a:t>
          </a:r>
          <a:r>
            <a:rPr lang="en-US" dirty="0" err="1">
              <a:solidFill>
                <a:schemeClr val="accent4"/>
              </a:solidFill>
            </a:rPr>
            <a:t>MoLSS</a:t>
          </a:r>
          <a:br>
            <a:rPr lang="en-US" dirty="0">
              <a:solidFill>
                <a:schemeClr val="accent4"/>
              </a:solidFill>
            </a:rPr>
          </a:br>
          <a:r>
            <a:rPr lang="en-US" dirty="0">
              <a:solidFill>
                <a:schemeClr val="accent4"/>
              </a:solidFill>
            </a:rPr>
            <a:t>(Dept. of Employment Policies)</a:t>
          </a:r>
          <a:endParaRPr lang="en-US" b="1" dirty="0">
            <a:solidFill>
              <a:schemeClr val="accent4"/>
            </a:solidFill>
          </a:endParaRPr>
        </a:p>
      </dgm:t>
    </dgm:pt>
    <dgm:pt modelId="{6E3D57FB-1E6F-C54A-8EAE-0EB796EB3157}" type="parTrans" cxnId="{C650BEF1-BE3D-6841-9988-2207E05DB131}">
      <dgm:prSet/>
      <dgm:spPr/>
      <dgm:t>
        <a:bodyPr/>
        <a:lstStyle/>
        <a:p>
          <a:endParaRPr lang="en-US"/>
        </a:p>
      </dgm:t>
    </dgm:pt>
    <dgm:pt modelId="{87830529-C90B-1A48-A533-19CA418680A7}" type="sibTrans" cxnId="{C650BEF1-BE3D-6841-9988-2207E05DB131}">
      <dgm:prSet/>
      <dgm:spPr/>
      <dgm:t>
        <a:bodyPr/>
        <a:lstStyle/>
        <a:p>
          <a:endParaRPr lang="en-US"/>
        </a:p>
      </dgm:t>
    </dgm:pt>
    <dgm:pt modelId="{99BBE5C5-0CB4-AF4A-84B0-3818E099012D}">
      <dgm:prSet/>
      <dgm:spPr>
        <a:gradFill flip="none" rotWithShape="0">
          <a:gsLst>
            <a:gs pos="0">
              <a:schemeClr val="bg1">
                <a:lumMod val="85000"/>
                <a:shade val="30000"/>
                <a:satMod val="115000"/>
              </a:schemeClr>
            </a:gs>
            <a:gs pos="50000">
              <a:schemeClr val="bg1">
                <a:lumMod val="85000"/>
                <a:shade val="67500"/>
                <a:satMod val="115000"/>
              </a:schemeClr>
            </a:gs>
            <a:gs pos="100000">
              <a:schemeClr val="bg1">
                <a:lumMod val="8500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 lIns="1080000"/>
        <a:lstStyle/>
        <a:p>
          <a:pPr algn="l"/>
          <a:r>
            <a:rPr lang="en-US" b="1" i="0" u="none" dirty="0">
              <a:solidFill>
                <a:schemeClr val="accent4"/>
              </a:solidFill>
            </a:rPr>
            <a:t>Timeline</a:t>
          </a:r>
          <a:r>
            <a:rPr lang="en-US" b="1" dirty="0">
              <a:solidFill>
                <a:schemeClr val="accent4"/>
              </a:solidFill>
            </a:rPr>
            <a:t>: </a:t>
          </a:r>
          <a:r>
            <a:rPr lang="en-US" b="0" i="0" u="none" dirty="0">
              <a:solidFill>
                <a:schemeClr val="accent4"/>
              </a:solidFill>
            </a:rPr>
            <a:t>01 February 2021 to 31 July 2023</a:t>
          </a:r>
          <a:endParaRPr lang="en-TR" b="1" dirty="0">
            <a:solidFill>
              <a:schemeClr val="accent4"/>
            </a:solidFill>
          </a:endParaRPr>
        </a:p>
      </dgm:t>
    </dgm:pt>
    <dgm:pt modelId="{EDF2FD21-B64D-F449-8F54-8AA1F9DF4740}" type="parTrans" cxnId="{3083CDA7-33FD-6F40-9E93-1C41C565A6D2}">
      <dgm:prSet/>
      <dgm:spPr/>
      <dgm:t>
        <a:bodyPr/>
        <a:lstStyle/>
        <a:p>
          <a:endParaRPr lang="en-US"/>
        </a:p>
      </dgm:t>
    </dgm:pt>
    <dgm:pt modelId="{2011E739-A52A-6E47-968A-2BB3D885E9CB}" type="sibTrans" cxnId="{3083CDA7-33FD-6F40-9E93-1C41C565A6D2}">
      <dgm:prSet/>
      <dgm:spPr/>
      <dgm:t>
        <a:bodyPr/>
        <a:lstStyle/>
        <a:p>
          <a:endParaRPr lang="en-US"/>
        </a:p>
      </dgm:t>
    </dgm:pt>
    <dgm:pt modelId="{F3B9A890-1F59-D049-99C0-9E662A6F1F2F}" type="pres">
      <dgm:prSet presAssocID="{1ACBA2A4-AAAE-474D-A676-FD9AE1B46626}" presName="linearFlow" presStyleCnt="0">
        <dgm:presLayoutVars>
          <dgm:dir/>
          <dgm:resizeHandles val="exact"/>
        </dgm:presLayoutVars>
      </dgm:prSet>
      <dgm:spPr/>
    </dgm:pt>
    <dgm:pt modelId="{55630A03-01D7-E04F-BEB9-E2F0B5BDBDCE}" type="pres">
      <dgm:prSet presAssocID="{D3590CF5-B1FF-F74C-9E19-03D6F5E805E8}" presName="composite" presStyleCnt="0"/>
      <dgm:spPr/>
    </dgm:pt>
    <dgm:pt modelId="{AD1E45B0-DD2F-8D49-9BCC-AB466916FB2D}" type="pres">
      <dgm:prSet presAssocID="{D3590CF5-B1FF-F74C-9E19-03D6F5E805E8}" presName="imgShp" presStyleLbl="fgImgPlace1" presStyleIdx="0" presStyleCnt="6" custScaleX="62410" custScaleY="62410" custLinFactNeighborX="-27818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8AAC28BE-9A12-134A-BB98-909E5643C5AC}" type="pres">
      <dgm:prSet presAssocID="{D3590CF5-B1FF-F74C-9E19-03D6F5E805E8}" presName="txShp" presStyleLbl="node1" presStyleIdx="0" presStyleCnt="6" custScaleX="133356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21ACB5FB-1BE3-4B43-8FFF-8A78BA9710C1}" type="pres">
      <dgm:prSet presAssocID="{CD3858D5-C35B-4A4F-A797-3C1E86FAEBC1}" presName="spacing" presStyleCnt="0"/>
      <dgm:spPr/>
    </dgm:pt>
    <dgm:pt modelId="{24A0AB35-7BC7-E64C-833F-9F20541DB843}" type="pres">
      <dgm:prSet presAssocID="{EB62F695-9FFB-AE41-A300-521D78C1616F}" presName="composite" presStyleCnt="0"/>
      <dgm:spPr/>
    </dgm:pt>
    <dgm:pt modelId="{1D5994AB-E56D-EE46-ABB8-943F597A56CE}" type="pres">
      <dgm:prSet presAssocID="{EB62F695-9FFB-AE41-A300-521D78C1616F}" presName="imgShp" presStyleLbl="fgImgPlace1" presStyleIdx="1" presStyleCnt="6" custLinFactNeighborX="-27818"/>
      <dgm:spPr>
        <a:prstGeom prst="flowChartProcess">
          <a:avLst/>
        </a:prstGeom>
        <a:blipFill dpi="0" rotWithShape="1">
          <a:blip xmlns:r="http://schemas.openxmlformats.org/officeDocument/2006/relationships" r:embed="rId2"/>
          <a:srcRect/>
          <a:stretch>
            <a:fillRect l="4513" t="32226" r="5567" b="31806"/>
          </a:stretch>
        </a:blipFill>
      </dgm:spPr>
    </dgm:pt>
    <dgm:pt modelId="{26BBBFD1-3C8E-2E43-8EB3-705398BC4DBC}" type="pres">
      <dgm:prSet presAssocID="{EB62F695-9FFB-AE41-A300-521D78C1616F}" presName="txShp" presStyleLbl="node1" presStyleIdx="1" presStyleCnt="6" custScaleX="133356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91AD1DA8-BEC0-9D43-9D37-FAC6C54DA042}" type="pres">
      <dgm:prSet presAssocID="{784893A3-4F9E-0B4A-99BD-E78D4F1C78FE}" presName="spacing" presStyleCnt="0"/>
      <dgm:spPr/>
    </dgm:pt>
    <dgm:pt modelId="{1830CA21-1735-5C48-86CC-E464B62224B4}" type="pres">
      <dgm:prSet presAssocID="{867DA4CA-FA00-764F-B2A0-776BB5417304}" presName="composite" presStyleCnt="0"/>
      <dgm:spPr/>
    </dgm:pt>
    <dgm:pt modelId="{8B617F0C-CAC1-484D-8CB0-680B15B86D91}" type="pres">
      <dgm:prSet presAssocID="{867DA4CA-FA00-764F-B2A0-776BB5417304}" presName="imgShp" presStyleLbl="fgImgPlace1" presStyleIdx="2" presStyleCnt="6" custScaleX="62410" custScaleY="62410" custLinFactNeighborX="-28057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BAF95C35-0849-4349-945D-2F05D87D8878}" type="pres">
      <dgm:prSet presAssocID="{867DA4CA-FA00-764F-B2A0-776BB5417304}" presName="txShp" presStyleLbl="node1" presStyleIdx="2" presStyleCnt="6" custScaleX="133356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BE32B4D9-ACF5-6343-AB68-F257F15D4B80}" type="pres">
      <dgm:prSet presAssocID="{87830529-C90B-1A48-A533-19CA418680A7}" presName="spacing" presStyleCnt="0"/>
      <dgm:spPr/>
    </dgm:pt>
    <dgm:pt modelId="{1F4B8172-1250-6B41-9705-105AC9EB305C}" type="pres">
      <dgm:prSet presAssocID="{A01F9824-1BE7-A245-AA90-C1A48DB72512}" presName="composite" presStyleCnt="0"/>
      <dgm:spPr/>
    </dgm:pt>
    <dgm:pt modelId="{9238AC07-7C64-E948-B280-D392AAD1FBA1}" type="pres">
      <dgm:prSet presAssocID="{A01F9824-1BE7-A245-AA90-C1A48DB72512}" presName="imgShp" presStyleLbl="fgImgPlace1" presStyleIdx="3" presStyleCnt="6" custScaleX="62410" custScaleY="62410" custLinFactNeighborX="-2781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960A9F9-6CCA-C24F-B60D-9302588E53F4}" type="pres">
      <dgm:prSet presAssocID="{A01F9824-1BE7-A245-AA90-C1A48DB72512}" presName="txShp" presStyleLbl="node1" presStyleIdx="3" presStyleCnt="6" custScaleX="133356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B7B625CA-FBEA-D145-B66F-1A4027099237}" type="pres">
      <dgm:prSet presAssocID="{8386C8A7-BE84-EA41-BE90-028FE5637BB0}" presName="spacing" presStyleCnt="0"/>
      <dgm:spPr/>
    </dgm:pt>
    <dgm:pt modelId="{615552B3-CB4C-CF48-B399-03F34C0FBC24}" type="pres">
      <dgm:prSet presAssocID="{DDB2E8BE-1C55-174D-A3E1-A627892D25C7}" presName="composite" presStyleCnt="0"/>
      <dgm:spPr/>
    </dgm:pt>
    <dgm:pt modelId="{11F25AE1-C626-CE45-96D8-E40D887A05DB}" type="pres">
      <dgm:prSet presAssocID="{DDB2E8BE-1C55-174D-A3E1-A627892D25C7}" presName="imgShp" presStyleLbl="fgImgPlace1" presStyleIdx="4" presStyleCnt="6" custLinFactNeighborX="-27818" custLinFactNeighborY="79"/>
      <dgm:spPr>
        <a:blipFill dpi="0" rotWithShape="1">
          <a:blip xmlns:r="http://schemas.openxmlformats.org/officeDocument/2006/relationships" r:embed="rId3"/>
          <a:srcRect/>
          <a:stretch>
            <a:fillRect l="4782" t="38918" r="-314" b="40039"/>
          </a:stretch>
        </a:blipFill>
      </dgm:spPr>
    </dgm:pt>
    <dgm:pt modelId="{213B38FE-2586-E14A-A9A4-4D00B4D1F576}" type="pres">
      <dgm:prSet presAssocID="{DDB2E8BE-1C55-174D-A3E1-A627892D25C7}" presName="txShp" presStyleLbl="node1" presStyleIdx="4" presStyleCnt="6" custScaleX="133356" custLinFactNeighborY="0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57037ABE-26A4-934B-87B7-B211CE54B067}" type="pres">
      <dgm:prSet presAssocID="{889ABB1D-E722-9A45-9539-4879355E209D}" presName="spacing" presStyleCnt="0"/>
      <dgm:spPr/>
    </dgm:pt>
    <dgm:pt modelId="{983BD741-AF80-7149-952C-E6D6A84E4884}" type="pres">
      <dgm:prSet presAssocID="{99BBE5C5-0CB4-AF4A-84B0-3818E099012D}" presName="composite" presStyleCnt="0"/>
      <dgm:spPr/>
    </dgm:pt>
    <dgm:pt modelId="{14F5BDF1-EA92-D941-BCA8-27F8AB591A8C}" type="pres">
      <dgm:prSet presAssocID="{99BBE5C5-0CB4-AF4A-84B0-3818E099012D}" presName="imgShp" presStyleLbl="fgImgPlace1" presStyleIdx="5" presStyleCnt="6" custScaleX="80348" custScaleY="73653" custLinFactNeighborX="-20249"/>
      <dgm:spPr>
        <a:blipFill>
          <a:blip xmlns:r="http://schemas.openxmlformats.org/officeDocument/2006/relationships"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ily calendar with solid fill"/>
        </a:ext>
      </dgm:extLst>
    </dgm:pt>
    <dgm:pt modelId="{C5C0E08A-CD7C-F040-ADF5-F697DFEF2A27}" type="pres">
      <dgm:prSet presAssocID="{99BBE5C5-0CB4-AF4A-84B0-3818E099012D}" presName="txShp" presStyleLbl="node1" presStyleIdx="5" presStyleCnt="6" custScaleX="133356" custLinFactNeighborY="0">
        <dgm:presLayoutVars>
          <dgm:bulletEnabled val="1"/>
        </dgm:presLayoutVars>
      </dgm:prSet>
      <dgm:spPr>
        <a:prstGeom prst="flowChartAlternateProcess">
          <a:avLst/>
        </a:prstGeom>
      </dgm:spPr>
    </dgm:pt>
  </dgm:ptLst>
  <dgm:cxnLst>
    <dgm:cxn modelId="{0EF17300-25F3-3940-B45B-C1A2E9A0C725}" type="presOf" srcId="{1ACBA2A4-AAAE-474D-A676-FD9AE1B46626}" destId="{F3B9A890-1F59-D049-99C0-9E662A6F1F2F}" srcOrd="0" destOrd="0" presId="urn:microsoft.com/office/officeart/2005/8/layout/vList3"/>
    <dgm:cxn modelId="{27D6B200-57F7-8941-BE83-FDEEB6B2FC3D}" srcId="{1ACBA2A4-AAAE-474D-A676-FD9AE1B46626}" destId="{EB62F695-9FFB-AE41-A300-521D78C1616F}" srcOrd="1" destOrd="0" parTransId="{DEBB58D9-90D3-B746-BB23-1211FABAD21B}" sibTransId="{784893A3-4F9E-0B4A-99BD-E78D4F1C78FE}"/>
    <dgm:cxn modelId="{4ED53A17-5D50-FA45-8523-CC2E55D97732}" type="presOf" srcId="{EB62F695-9FFB-AE41-A300-521D78C1616F}" destId="{26BBBFD1-3C8E-2E43-8EB3-705398BC4DBC}" srcOrd="0" destOrd="0" presId="urn:microsoft.com/office/officeart/2005/8/layout/vList3"/>
    <dgm:cxn modelId="{FEE34F32-F94D-D44F-9799-DD72B4B0A2D1}" srcId="{1ACBA2A4-AAAE-474D-A676-FD9AE1B46626}" destId="{D3590CF5-B1FF-F74C-9E19-03D6F5E805E8}" srcOrd="0" destOrd="0" parTransId="{40EF138E-5DED-7D46-849D-B48EEB388902}" sibTransId="{CD3858D5-C35B-4A4F-A797-3C1E86FAEBC1}"/>
    <dgm:cxn modelId="{7A34B840-73B8-3A41-AFEC-F0B5648AB6AE}" type="presOf" srcId="{867DA4CA-FA00-764F-B2A0-776BB5417304}" destId="{BAF95C35-0849-4349-945D-2F05D87D8878}" srcOrd="0" destOrd="0" presId="urn:microsoft.com/office/officeart/2005/8/layout/vList3"/>
    <dgm:cxn modelId="{266AC045-5AD4-B04A-81C6-591EBC4916F1}" srcId="{1ACBA2A4-AAAE-474D-A676-FD9AE1B46626}" destId="{DDB2E8BE-1C55-174D-A3E1-A627892D25C7}" srcOrd="4" destOrd="0" parTransId="{A842FC8F-1E06-0A40-A3EA-F25E49441DEC}" sibTransId="{889ABB1D-E722-9A45-9539-4879355E209D}"/>
    <dgm:cxn modelId="{F6687554-CBCC-424C-BEB6-7373D8D48A59}" type="presOf" srcId="{D3590CF5-B1FF-F74C-9E19-03D6F5E805E8}" destId="{8AAC28BE-9A12-134A-BB98-909E5643C5AC}" srcOrd="0" destOrd="0" presId="urn:microsoft.com/office/officeart/2005/8/layout/vList3"/>
    <dgm:cxn modelId="{8B5BFE6C-3B68-E943-936F-DF799EF9D739}" type="presOf" srcId="{99BBE5C5-0CB4-AF4A-84B0-3818E099012D}" destId="{C5C0E08A-CD7C-F040-ADF5-F697DFEF2A27}" srcOrd="0" destOrd="0" presId="urn:microsoft.com/office/officeart/2005/8/layout/vList3"/>
    <dgm:cxn modelId="{235CC087-C99B-8F42-A868-A1E7D5FBA7A0}" type="presOf" srcId="{DDB2E8BE-1C55-174D-A3E1-A627892D25C7}" destId="{213B38FE-2586-E14A-A9A4-4D00B4D1F576}" srcOrd="0" destOrd="0" presId="urn:microsoft.com/office/officeart/2005/8/layout/vList3"/>
    <dgm:cxn modelId="{66E75497-1492-E24A-9743-9D9FC42481CA}" srcId="{1ACBA2A4-AAAE-474D-A676-FD9AE1B46626}" destId="{A01F9824-1BE7-A245-AA90-C1A48DB72512}" srcOrd="3" destOrd="0" parTransId="{D0386063-1600-1B41-BEAE-E5403D1B16E0}" sibTransId="{8386C8A7-BE84-EA41-BE90-028FE5637BB0}"/>
    <dgm:cxn modelId="{3083CDA7-33FD-6F40-9E93-1C41C565A6D2}" srcId="{1ACBA2A4-AAAE-474D-A676-FD9AE1B46626}" destId="{99BBE5C5-0CB4-AF4A-84B0-3818E099012D}" srcOrd="5" destOrd="0" parTransId="{EDF2FD21-B64D-F449-8F54-8AA1F9DF4740}" sibTransId="{2011E739-A52A-6E47-968A-2BB3D885E9CB}"/>
    <dgm:cxn modelId="{DBB531F0-2894-F448-858A-BD8830E94A64}" type="presOf" srcId="{A01F9824-1BE7-A245-AA90-C1A48DB72512}" destId="{6960A9F9-6CCA-C24F-B60D-9302588E53F4}" srcOrd="0" destOrd="0" presId="urn:microsoft.com/office/officeart/2005/8/layout/vList3"/>
    <dgm:cxn modelId="{C650BEF1-BE3D-6841-9988-2207E05DB131}" srcId="{1ACBA2A4-AAAE-474D-A676-FD9AE1B46626}" destId="{867DA4CA-FA00-764F-B2A0-776BB5417304}" srcOrd="2" destOrd="0" parTransId="{6E3D57FB-1E6F-C54A-8EAE-0EB796EB3157}" sibTransId="{87830529-C90B-1A48-A533-19CA418680A7}"/>
    <dgm:cxn modelId="{E7D4F76C-28DB-E346-B11A-F69A2126F8F6}" type="presParOf" srcId="{F3B9A890-1F59-D049-99C0-9E662A6F1F2F}" destId="{55630A03-01D7-E04F-BEB9-E2F0B5BDBDCE}" srcOrd="0" destOrd="0" presId="urn:microsoft.com/office/officeart/2005/8/layout/vList3"/>
    <dgm:cxn modelId="{42E45BEE-5383-0C4A-8961-92BC524A6F8C}" type="presParOf" srcId="{55630A03-01D7-E04F-BEB9-E2F0B5BDBDCE}" destId="{AD1E45B0-DD2F-8D49-9BCC-AB466916FB2D}" srcOrd="0" destOrd="0" presId="urn:microsoft.com/office/officeart/2005/8/layout/vList3"/>
    <dgm:cxn modelId="{67A69C7C-1DD8-B44C-8AEF-C23C644CD93A}" type="presParOf" srcId="{55630A03-01D7-E04F-BEB9-E2F0B5BDBDCE}" destId="{8AAC28BE-9A12-134A-BB98-909E5643C5AC}" srcOrd="1" destOrd="0" presId="urn:microsoft.com/office/officeart/2005/8/layout/vList3"/>
    <dgm:cxn modelId="{E59F2D30-490F-8544-87AC-84A4849C5F2C}" type="presParOf" srcId="{F3B9A890-1F59-D049-99C0-9E662A6F1F2F}" destId="{21ACB5FB-1BE3-4B43-8FFF-8A78BA9710C1}" srcOrd="1" destOrd="0" presId="urn:microsoft.com/office/officeart/2005/8/layout/vList3"/>
    <dgm:cxn modelId="{EA16692D-0A97-214F-A9EA-A6028F3813F9}" type="presParOf" srcId="{F3B9A890-1F59-D049-99C0-9E662A6F1F2F}" destId="{24A0AB35-7BC7-E64C-833F-9F20541DB843}" srcOrd="2" destOrd="0" presId="urn:microsoft.com/office/officeart/2005/8/layout/vList3"/>
    <dgm:cxn modelId="{A1BE8926-DAD9-8241-8E0E-96ACC3123857}" type="presParOf" srcId="{24A0AB35-7BC7-E64C-833F-9F20541DB843}" destId="{1D5994AB-E56D-EE46-ABB8-943F597A56CE}" srcOrd="0" destOrd="0" presId="urn:microsoft.com/office/officeart/2005/8/layout/vList3"/>
    <dgm:cxn modelId="{90BF2A67-5CEA-0440-B68E-DF442EEFA442}" type="presParOf" srcId="{24A0AB35-7BC7-E64C-833F-9F20541DB843}" destId="{26BBBFD1-3C8E-2E43-8EB3-705398BC4DBC}" srcOrd="1" destOrd="0" presId="urn:microsoft.com/office/officeart/2005/8/layout/vList3"/>
    <dgm:cxn modelId="{FBF78C17-9B98-E24E-BE3B-3AF279275EAD}" type="presParOf" srcId="{F3B9A890-1F59-D049-99C0-9E662A6F1F2F}" destId="{91AD1DA8-BEC0-9D43-9D37-FAC6C54DA042}" srcOrd="3" destOrd="0" presId="urn:microsoft.com/office/officeart/2005/8/layout/vList3"/>
    <dgm:cxn modelId="{6655924B-63EA-AF4F-913F-BB61A56DB6CB}" type="presParOf" srcId="{F3B9A890-1F59-D049-99C0-9E662A6F1F2F}" destId="{1830CA21-1735-5C48-86CC-E464B62224B4}" srcOrd="4" destOrd="0" presId="urn:microsoft.com/office/officeart/2005/8/layout/vList3"/>
    <dgm:cxn modelId="{7E3B6E50-B990-9040-8BA6-059849B34E2D}" type="presParOf" srcId="{1830CA21-1735-5C48-86CC-E464B62224B4}" destId="{8B617F0C-CAC1-484D-8CB0-680B15B86D91}" srcOrd="0" destOrd="0" presId="urn:microsoft.com/office/officeart/2005/8/layout/vList3"/>
    <dgm:cxn modelId="{90B1EF87-6AB5-7944-AF1A-437A65321EC1}" type="presParOf" srcId="{1830CA21-1735-5C48-86CC-E464B62224B4}" destId="{BAF95C35-0849-4349-945D-2F05D87D8878}" srcOrd="1" destOrd="0" presId="urn:microsoft.com/office/officeart/2005/8/layout/vList3"/>
    <dgm:cxn modelId="{BD7F7D8A-09FB-B347-9AF4-DB6869E7F0E4}" type="presParOf" srcId="{F3B9A890-1F59-D049-99C0-9E662A6F1F2F}" destId="{BE32B4D9-ACF5-6343-AB68-F257F15D4B80}" srcOrd="5" destOrd="0" presId="urn:microsoft.com/office/officeart/2005/8/layout/vList3"/>
    <dgm:cxn modelId="{93C5EB5B-DDE9-FA41-8A80-204F587D82A9}" type="presParOf" srcId="{F3B9A890-1F59-D049-99C0-9E662A6F1F2F}" destId="{1F4B8172-1250-6B41-9705-105AC9EB305C}" srcOrd="6" destOrd="0" presId="urn:microsoft.com/office/officeart/2005/8/layout/vList3"/>
    <dgm:cxn modelId="{0B1FD55A-691F-544C-BA76-43E351BFED51}" type="presParOf" srcId="{1F4B8172-1250-6B41-9705-105AC9EB305C}" destId="{9238AC07-7C64-E948-B280-D392AAD1FBA1}" srcOrd="0" destOrd="0" presId="urn:microsoft.com/office/officeart/2005/8/layout/vList3"/>
    <dgm:cxn modelId="{EFB487B6-2A78-274D-A30B-E6BA10F3B170}" type="presParOf" srcId="{1F4B8172-1250-6B41-9705-105AC9EB305C}" destId="{6960A9F9-6CCA-C24F-B60D-9302588E53F4}" srcOrd="1" destOrd="0" presId="urn:microsoft.com/office/officeart/2005/8/layout/vList3"/>
    <dgm:cxn modelId="{F65BC379-6B91-8849-982E-49560C5FCE82}" type="presParOf" srcId="{F3B9A890-1F59-D049-99C0-9E662A6F1F2F}" destId="{B7B625CA-FBEA-D145-B66F-1A4027099237}" srcOrd="7" destOrd="0" presId="urn:microsoft.com/office/officeart/2005/8/layout/vList3"/>
    <dgm:cxn modelId="{1AAC5A79-F595-6449-A9F7-4FACC17F13BA}" type="presParOf" srcId="{F3B9A890-1F59-D049-99C0-9E662A6F1F2F}" destId="{615552B3-CB4C-CF48-B399-03F34C0FBC24}" srcOrd="8" destOrd="0" presId="urn:microsoft.com/office/officeart/2005/8/layout/vList3"/>
    <dgm:cxn modelId="{8DBD4950-2D3A-884F-B51A-9F2A97006BDC}" type="presParOf" srcId="{615552B3-CB4C-CF48-B399-03F34C0FBC24}" destId="{11F25AE1-C626-CE45-96D8-E40D887A05DB}" srcOrd="0" destOrd="0" presId="urn:microsoft.com/office/officeart/2005/8/layout/vList3"/>
    <dgm:cxn modelId="{8F62E073-113D-F349-8AE5-3876CE001AE9}" type="presParOf" srcId="{615552B3-CB4C-CF48-B399-03F34C0FBC24}" destId="{213B38FE-2586-E14A-A9A4-4D00B4D1F576}" srcOrd="1" destOrd="0" presId="urn:microsoft.com/office/officeart/2005/8/layout/vList3"/>
    <dgm:cxn modelId="{ED7574AB-08D3-B544-BCD1-7DEDFD36134F}" type="presParOf" srcId="{F3B9A890-1F59-D049-99C0-9E662A6F1F2F}" destId="{57037ABE-26A4-934B-87B7-B211CE54B067}" srcOrd="9" destOrd="0" presId="urn:microsoft.com/office/officeart/2005/8/layout/vList3"/>
    <dgm:cxn modelId="{4C4031ED-A6B1-CD4F-B178-6991B80E02AD}" type="presParOf" srcId="{F3B9A890-1F59-D049-99C0-9E662A6F1F2F}" destId="{983BD741-AF80-7149-952C-E6D6A84E4884}" srcOrd="10" destOrd="0" presId="urn:microsoft.com/office/officeart/2005/8/layout/vList3"/>
    <dgm:cxn modelId="{9C52C9EC-9039-644B-A0DC-7C454135A672}" type="presParOf" srcId="{983BD741-AF80-7149-952C-E6D6A84E4884}" destId="{14F5BDF1-EA92-D941-BCA8-27F8AB591A8C}" srcOrd="0" destOrd="0" presId="urn:microsoft.com/office/officeart/2005/8/layout/vList3"/>
    <dgm:cxn modelId="{9CA3E540-8BFB-4B49-A70C-CE2E23C4F96A}" type="presParOf" srcId="{983BD741-AF80-7149-952C-E6D6A84E4884}" destId="{C5C0E08A-CD7C-F040-ADF5-F697DFEF2A2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CBA2A4-AAAE-474D-A676-FD9AE1B46626}" type="doc">
      <dgm:prSet loTypeId="urn:microsoft.com/office/officeart/2005/8/layout/vList3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3590CF5-B1FF-F74C-9E19-03D6F5E805E8}">
      <dgm:prSet/>
      <dgm:spPr/>
      <dgm:t>
        <a:bodyPr lIns="1655999"/>
        <a:lstStyle/>
        <a:p>
          <a:pPr algn="l"/>
          <a:r>
            <a:rPr lang="en-US" b="1" dirty="0">
              <a:solidFill>
                <a:schemeClr val="bg1"/>
              </a:solidFill>
            </a:rPr>
            <a:t>OBJECTIVE: </a:t>
          </a:r>
        </a:p>
        <a:p>
          <a:pPr algn="l">
            <a:buNone/>
          </a:pPr>
          <a:r>
            <a:rPr lang="en-US" dirty="0">
              <a:solidFill>
                <a:schemeClr val="bg1"/>
              </a:solidFill>
            </a:rPr>
            <a:t>To enhance policy-making and implementation capacity of </a:t>
          </a:r>
          <a:r>
            <a:rPr lang="en-US" dirty="0" err="1">
              <a:solidFill>
                <a:schemeClr val="bg1"/>
              </a:solidFill>
            </a:rPr>
            <a:t>MoLSS</a:t>
          </a:r>
          <a:endParaRPr lang="en-TR" b="1" dirty="0"/>
        </a:p>
      </dgm:t>
    </dgm:pt>
    <dgm:pt modelId="{40EF138E-5DED-7D46-849D-B48EEB388902}" type="parTrans" cxnId="{FEE34F32-F94D-D44F-9799-DD72B4B0A2D1}">
      <dgm:prSet/>
      <dgm:spPr/>
      <dgm:t>
        <a:bodyPr/>
        <a:lstStyle/>
        <a:p>
          <a:endParaRPr lang="en-US"/>
        </a:p>
      </dgm:t>
    </dgm:pt>
    <dgm:pt modelId="{CD3858D5-C35B-4A4F-A797-3C1E86FAEBC1}" type="sibTrans" cxnId="{FEE34F32-F94D-D44F-9799-DD72B4B0A2D1}">
      <dgm:prSet/>
      <dgm:spPr/>
      <dgm:t>
        <a:bodyPr/>
        <a:lstStyle/>
        <a:p>
          <a:endParaRPr lang="en-US"/>
        </a:p>
      </dgm:t>
    </dgm:pt>
    <dgm:pt modelId="{EB62F695-9FFB-AE41-A300-521D78C1616F}">
      <dgm:prSet/>
      <dgm:spPr/>
      <dgm:t>
        <a:bodyPr lIns="1655999"/>
        <a:lstStyle/>
        <a:p>
          <a:pPr algn="l"/>
          <a:r>
            <a:rPr lang="en-US" b="1" dirty="0">
              <a:solidFill>
                <a:schemeClr val="bg1"/>
              </a:solidFill>
            </a:rPr>
            <a:t>PURPOSE:</a:t>
          </a:r>
        </a:p>
        <a:p>
          <a:pPr algn="l">
            <a:buNone/>
          </a:pPr>
          <a:r>
            <a:rPr lang="en-US" dirty="0">
              <a:solidFill>
                <a:schemeClr val="bg1"/>
              </a:solidFill>
            </a:rPr>
            <a:t>To increase the institutional capacity of </a:t>
          </a:r>
          <a:r>
            <a:rPr lang="en-US" dirty="0" err="1">
              <a:solidFill>
                <a:schemeClr val="bg1"/>
              </a:solidFill>
            </a:rPr>
            <a:t>MoLSS’s</a:t>
          </a:r>
          <a:r>
            <a:rPr lang="en-US" dirty="0">
              <a:solidFill>
                <a:schemeClr val="bg1"/>
              </a:solidFill>
            </a:rPr>
            <a:t> Dept. of Employment Policies by improving quality and efficiency of policy-making</a:t>
          </a:r>
          <a:endParaRPr lang="en-US" b="1" dirty="0"/>
        </a:p>
      </dgm:t>
    </dgm:pt>
    <dgm:pt modelId="{784893A3-4F9E-0B4A-99BD-E78D4F1C78FE}" type="sibTrans" cxnId="{27D6B200-57F7-8941-BE83-FDEEB6B2FC3D}">
      <dgm:prSet/>
      <dgm:spPr/>
      <dgm:t>
        <a:bodyPr/>
        <a:lstStyle/>
        <a:p>
          <a:endParaRPr lang="en-US"/>
        </a:p>
      </dgm:t>
    </dgm:pt>
    <dgm:pt modelId="{DEBB58D9-90D3-B746-BB23-1211FABAD21B}" type="parTrans" cxnId="{27D6B200-57F7-8941-BE83-FDEEB6B2FC3D}">
      <dgm:prSet/>
      <dgm:spPr/>
      <dgm:t>
        <a:bodyPr/>
        <a:lstStyle/>
        <a:p>
          <a:endParaRPr lang="en-US"/>
        </a:p>
      </dgm:t>
    </dgm:pt>
    <dgm:pt modelId="{F3B9A890-1F59-D049-99C0-9E662A6F1F2F}" type="pres">
      <dgm:prSet presAssocID="{1ACBA2A4-AAAE-474D-A676-FD9AE1B46626}" presName="linearFlow" presStyleCnt="0">
        <dgm:presLayoutVars>
          <dgm:dir/>
          <dgm:resizeHandles val="exact"/>
        </dgm:presLayoutVars>
      </dgm:prSet>
      <dgm:spPr/>
    </dgm:pt>
    <dgm:pt modelId="{55630A03-01D7-E04F-BEB9-E2F0B5BDBDCE}" type="pres">
      <dgm:prSet presAssocID="{D3590CF5-B1FF-F74C-9E19-03D6F5E805E8}" presName="composite" presStyleCnt="0"/>
      <dgm:spPr/>
    </dgm:pt>
    <dgm:pt modelId="{AD1E45B0-DD2F-8D49-9BCC-AB466916FB2D}" type="pres">
      <dgm:prSet presAssocID="{D3590CF5-B1FF-F74C-9E19-03D6F5E805E8}" presName="imgShp" presStyleLbl="fgImgPlace1" presStyleIdx="0" presStyleCnt="2" custLinFactNeighborX="409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box Checked with solid fill"/>
        </a:ext>
      </dgm:extLst>
    </dgm:pt>
    <dgm:pt modelId="{8AAC28BE-9A12-134A-BB98-909E5643C5AC}" type="pres">
      <dgm:prSet presAssocID="{D3590CF5-B1FF-F74C-9E19-03D6F5E805E8}" presName="txShp" presStyleLbl="node1" presStyleIdx="0" presStyleCnt="2" custScaleX="133356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21ACB5FB-1BE3-4B43-8FFF-8A78BA9710C1}" type="pres">
      <dgm:prSet presAssocID="{CD3858D5-C35B-4A4F-A797-3C1E86FAEBC1}" presName="spacing" presStyleCnt="0"/>
      <dgm:spPr/>
    </dgm:pt>
    <dgm:pt modelId="{24A0AB35-7BC7-E64C-833F-9F20541DB843}" type="pres">
      <dgm:prSet presAssocID="{EB62F695-9FFB-AE41-A300-521D78C1616F}" presName="composite" presStyleCnt="0"/>
      <dgm:spPr/>
    </dgm:pt>
    <dgm:pt modelId="{1D5994AB-E56D-EE46-ABB8-943F597A56CE}" type="pres">
      <dgm:prSet presAssocID="{EB62F695-9FFB-AE41-A300-521D78C1616F}" presName="imgShp" presStyleLbl="fgImgPlace1" presStyleIdx="1" presStyleCnt="2" custLinFactNeighborX="409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 with solid fill"/>
        </a:ext>
      </dgm:extLst>
    </dgm:pt>
    <dgm:pt modelId="{26BBBFD1-3C8E-2E43-8EB3-705398BC4DBC}" type="pres">
      <dgm:prSet presAssocID="{EB62F695-9FFB-AE41-A300-521D78C1616F}" presName="txShp" presStyleLbl="node1" presStyleIdx="1" presStyleCnt="2" custScaleX="133356">
        <dgm:presLayoutVars>
          <dgm:bulletEnabled val="1"/>
        </dgm:presLayoutVars>
      </dgm:prSet>
      <dgm:spPr>
        <a:prstGeom prst="flowChartAlternateProcess">
          <a:avLst/>
        </a:prstGeom>
      </dgm:spPr>
    </dgm:pt>
  </dgm:ptLst>
  <dgm:cxnLst>
    <dgm:cxn modelId="{0EF17300-25F3-3940-B45B-C1A2E9A0C725}" type="presOf" srcId="{1ACBA2A4-AAAE-474D-A676-FD9AE1B46626}" destId="{F3B9A890-1F59-D049-99C0-9E662A6F1F2F}" srcOrd="0" destOrd="0" presId="urn:microsoft.com/office/officeart/2005/8/layout/vList3"/>
    <dgm:cxn modelId="{27D6B200-57F7-8941-BE83-FDEEB6B2FC3D}" srcId="{1ACBA2A4-AAAE-474D-A676-FD9AE1B46626}" destId="{EB62F695-9FFB-AE41-A300-521D78C1616F}" srcOrd="1" destOrd="0" parTransId="{DEBB58D9-90D3-B746-BB23-1211FABAD21B}" sibTransId="{784893A3-4F9E-0B4A-99BD-E78D4F1C78FE}"/>
    <dgm:cxn modelId="{4ED53A17-5D50-FA45-8523-CC2E55D97732}" type="presOf" srcId="{EB62F695-9FFB-AE41-A300-521D78C1616F}" destId="{26BBBFD1-3C8E-2E43-8EB3-705398BC4DBC}" srcOrd="0" destOrd="0" presId="urn:microsoft.com/office/officeart/2005/8/layout/vList3"/>
    <dgm:cxn modelId="{FEE34F32-F94D-D44F-9799-DD72B4B0A2D1}" srcId="{1ACBA2A4-AAAE-474D-A676-FD9AE1B46626}" destId="{D3590CF5-B1FF-F74C-9E19-03D6F5E805E8}" srcOrd="0" destOrd="0" parTransId="{40EF138E-5DED-7D46-849D-B48EEB388902}" sibTransId="{CD3858D5-C35B-4A4F-A797-3C1E86FAEBC1}"/>
    <dgm:cxn modelId="{F6687554-CBCC-424C-BEB6-7373D8D48A59}" type="presOf" srcId="{D3590CF5-B1FF-F74C-9E19-03D6F5E805E8}" destId="{8AAC28BE-9A12-134A-BB98-909E5643C5AC}" srcOrd="0" destOrd="0" presId="urn:microsoft.com/office/officeart/2005/8/layout/vList3"/>
    <dgm:cxn modelId="{E7D4F76C-28DB-E346-B11A-F69A2126F8F6}" type="presParOf" srcId="{F3B9A890-1F59-D049-99C0-9E662A6F1F2F}" destId="{55630A03-01D7-E04F-BEB9-E2F0B5BDBDCE}" srcOrd="0" destOrd="0" presId="urn:microsoft.com/office/officeart/2005/8/layout/vList3"/>
    <dgm:cxn modelId="{42E45BEE-5383-0C4A-8961-92BC524A6F8C}" type="presParOf" srcId="{55630A03-01D7-E04F-BEB9-E2F0B5BDBDCE}" destId="{AD1E45B0-DD2F-8D49-9BCC-AB466916FB2D}" srcOrd="0" destOrd="0" presId="urn:microsoft.com/office/officeart/2005/8/layout/vList3"/>
    <dgm:cxn modelId="{67A69C7C-1DD8-B44C-8AEF-C23C644CD93A}" type="presParOf" srcId="{55630A03-01D7-E04F-BEB9-E2F0B5BDBDCE}" destId="{8AAC28BE-9A12-134A-BB98-909E5643C5AC}" srcOrd="1" destOrd="0" presId="urn:microsoft.com/office/officeart/2005/8/layout/vList3"/>
    <dgm:cxn modelId="{E59F2D30-490F-8544-87AC-84A4849C5F2C}" type="presParOf" srcId="{F3B9A890-1F59-D049-99C0-9E662A6F1F2F}" destId="{21ACB5FB-1BE3-4B43-8FFF-8A78BA9710C1}" srcOrd="1" destOrd="0" presId="urn:microsoft.com/office/officeart/2005/8/layout/vList3"/>
    <dgm:cxn modelId="{EA16692D-0A97-214F-A9EA-A6028F3813F9}" type="presParOf" srcId="{F3B9A890-1F59-D049-99C0-9E662A6F1F2F}" destId="{24A0AB35-7BC7-E64C-833F-9F20541DB843}" srcOrd="2" destOrd="0" presId="urn:microsoft.com/office/officeart/2005/8/layout/vList3"/>
    <dgm:cxn modelId="{A1BE8926-DAD9-8241-8E0E-96ACC3123857}" type="presParOf" srcId="{24A0AB35-7BC7-E64C-833F-9F20541DB843}" destId="{1D5994AB-E56D-EE46-ABB8-943F597A56CE}" srcOrd="0" destOrd="0" presId="urn:microsoft.com/office/officeart/2005/8/layout/vList3"/>
    <dgm:cxn modelId="{90BF2A67-5CEA-0440-B68E-DF442EEFA442}" type="presParOf" srcId="{24A0AB35-7BC7-E64C-833F-9F20541DB843}" destId="{26BBBFD1-3C8E-2E43-8EB3-705398BC4DB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CBA2A4-AAAE-474D-A676-FD9AE1B46626}" type="doc">
      <dgm:prSet loTypeId="urn:microsoft.com/office/officeart/2005/8/layout/vList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3590CF5-B1FF-F74C-9E19-03D6F5E805E8}">
      <dgm:prSet/>
      <dgm:spPr/>
      <dgm:t>
        <a:bodyPr lIns="1007999"/>
        <a:lstStyle/>
        <a:p>
          <a:pPr algn="l"/>
          <a:r>
            <a:rPr lang="en-US" b="1"/>
            <a:t>Sector Studies – Energy; Health; Education; ICT; Banking/Finance;</a:t>
          </a:r>
          <a:endParaRPr lang="en-TR" b="1"/>
        </a:p>
      </dgm:t>
    </dgm:pt>
    <dgm:pt modelId="{40EF138E-5DED-7D46-849D-B48EEB388902}" type="parTrans" cxnId="{FEE34F32-F94D-D44F-9799-DD72B4B0A2D1}">
      <dgm:prSet/>
      <dgm:spPr/>
      <dgm:t>
        <a:bodyPr/>
        <a:lstStyle/>
        <a:p>
          <a:endParaRPr lang="en-US"/>
        </a:p>
      </dgm:t>
    </dgm:pt>
    <dgm:pt modelId="{CD3858D5-C35B-4A4F-A797-3C1E86FAEBC1}" type="sibTrans" cxnId="{FEE34F32-F94D-D44F-9799-DD72B4B0A2D1}">
      <dgm:prSet/>
      <dgm:spPr/>
      <dgm:t>
        <a:bodyPr/>
        <a:lstStyle/>
        <a:p>
          <a:endParaRPr lang="en-US"/>
        </a:p>
      </dgm:t>
    </dgm:pt>
    <dgm:pt modelId="{EB62F695-9FFB-AE41-A300-521D78C1616F}">
      <dgm:prSet/>
      <dgm:spPr/>
      <dgm:t>
        <a:bodyPr lIns="1007999"/>
        <a:lstStyle/>
        <a:p>
          <a:pPr algn="l"/>
          <a:r>
            <a:rPr lang="en-US" b="1" dirty="0"/>
            <a:t>People with Disabilities (for decent work future);</a:t>
          </a:r>
          <a:endParaRPr lang="en-TR" b="1" dirty="0"/>
        </a:p>
      </dgm:t>
    </dgm:pt>
    <dgm:pt modelId="{DEBB58D9-90D3-B746-BB23-1211FABAD21B}" type="parTrans" cxnId="{27D6B200-57F7-8941-BE83-FDEEB6B2FC3D}">
      <dgm:prSet/>
      <dgm:spPr/>
      <dgm:t>
        <a:bodyPr/>
        <a:lstStyle/>
        <a:p>
          <a:endParaRPr lang="en-US"/>
        </a:p>
      </dgm:t>
    </dgm:pt>
    <dgm:pt modelId="{784893A3-4F9E-0B4A-99BD-E78D4F1C78FE}" type="sibTrans" cxnId="{27D6B200-57F7-8941-BE83-FDEEB6B2FC3D}">
      <dgm:prSet/>
      <dgm:spPr/>
      <dgm:t>
        <a:bodyPr/>
        <a:lstStyle/>
        <a:p>
          <a:endParaRPr lang="en-US"/>
        </a:p>
      </dgm:t>
    </dgm:pt>
    <dgm:pt modelId="{A01F9824-1BE7-A245-AA90-C1A48DB72512}">
      <dgm:prSet/>
      <dgm:spPr/>
      <dgm:t>
        <a:bodyPr lIns="1007999"/>
        <a:lstStyle/>
        <a:p>
          <a:pPr algn="l"/>
          <a:r>
            <a:rPr lang="en-US" b="1"/>
            <a:t>Mobbing Complaints;</a:t>
          </a:r>
          <a:endParaRPr lang="en-TR" b="1"/>
        </a:p>
      </dgm:t>
    </dgm:pt>
    <dgm:pt modelId="{D0386063-1600-1B41-BEAE-E5403D1B16E0}" type="parTrans" cxnId="{66E75497-1492-E24A-9743-9D9FC42481CA}">
      <dgm:prSet/>
      <dgm:spPr/>
      <dgm:t>
        <a:bodyPr/>
        <a:lstStyle/>
        <a:p>
          <a:endParaRPr lang="en-US"/>
        </a:p>
      </dgm:t>
    </dgm:pt>
    <dgm:pt modelId="{8386C8A7-BE84-EA41-BE90-028FE5637BB0}" type="sibTrans" cxnId="{66E75497-1492-E24A-9743-9D9FC42481CA}">
      <dgm:prSet/>
      <dgm:spPr/>
      <dgm:t>
        <a:bodyPr/>
        <a:lstStyle/>
        <a:p>
          <a:endParaRPr lang="en-US"/>
        </a:p>
      </dgm:t>
    </dgm:pt>
    <dgm:pt modelId="{DDB2E8BE-1C55-174D-A3E1-A627892D25C7}">
      <dgm:prSet/>
      <dgm:spPr/>
      <dgm:t>
        <a:bodyPr lIns="1007999"/>
        <a:lstStyle/>
        <a:p>
          <a:pPr algn="l"/>
          <a:r>
            <a:rPr lang="en-US" b="1"/>
            <a:t>Impact Assessment (application of current legislation).</a:t>
          </a:r>
          <a:endParaRPr lang="en-TR" b="1"/>
        </a:p>
      </dgm:t>
    </dgm:pt>
    <dgm:pt modelId="{A842FC8F-1E06-0A40-A3EA-F25E49441DEC}" type="parTrans" cxnId="{266AC045-5AD4-B04A-81C6-591EBC4916F1}">
      <dgm:prSet/>
      <dgm:spPr/>
      <dgm:t>
        <a:bodyPr/>
        <a:lstStyle/>
        <a:p>
          <a:endParaRPr lang="en-US"/>
        </a:p>
      </dgm:t>
    </dgm:pt>
    <dgm:pt modelId="{889ABB1D-E722-9A45-9539-4879355E209D}" type="sibTrans" cxnId="{266AC045-5AD4-B04A-81C6-591EBC4916F1}">
      <dgm:prSet/>
      <dgm:spPr/>
      <dgm:t>
        <a:bodyPr/>
        <a:lstStyle/>
        <a:p>
          <a:endParaRPr lang="en-US"/>
        </a:p>
      </dgm:t>
    </dgm:pt>
    <dgm:pt modelId="{F3B9A890-1F59-D049-99C0-9E662A6F1F2F}" type="pres">
      <dgm:prSet presAssocID="{1ACBA2A4-AAAE-474D-A676-FD9AE1B46626}" presName="linearFlow" presStyleCnt="0">
        <dgm:presLayoutVars>
          <dgm:dir/>
          <dgm:resizeHandles val="exact"/>
        </dgm:presLayoutVars>
      </dgm:prSet>
      <dgm:spPr/>
    </dgm:pt>
    <dgm:pt modelId="{55630A03-01D7-E04F-BEB9-E2F0B5BDBDCE}" type="pres">
      <dgm:prSet presAssocID="{D3590CF5-B1FF-F74C-9E19-03D6F5E805E8}" presName="composite" presStyleCnt="0"/>
      <dgm:spPr/>
    </dgm:pt>
    <dgm:pt modelId="{AD1E45B0-DD2F-8D49-9BCC-AB466916FB2D}" type="pres">
      <dgm:prSet presAssocID="{D3590CF5-B1FF-F74C-9E19-03D6F5E805E8}" presName="imgShp" presStyleLbl="fgImgPlace1" presStyleIdx="0" presStyleCnt="4" custLinFactNeighborX="-3980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 with solid fill"/>
        </a:ext>
      </dgm:extLst>
    </dgm:pt>
    <dgm:pt modelId="{8AAC28BE-9A12-134A-BB98-909E5643C5AC}" type="pres">
      <dgm:prSet presAssocID="{D3590CF5-B1FF-F74C-9E19-03D6F5E805E8}" presName="txShp" presStyleLbl="node1" presStyleIdx="0" presStyleCnt="4" custScaleX="133356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21ACB5FB-1BE3-4B43-8FFF-8A78BA9710C1}" type="pres">
      <dgm:prSet presAssocID="{CD3858D5-C35B-4A4F-A797-3C1E86FAEBC1}" presName="spacing" presStyleCnt="0"/>
      <dgm:spPr/>
    </dgm:pt>
    <dgm:pt modelId="{24A0AB35-7BC7-E64C-833F-9F20541DB843}" type="pres">
      <dgm:prSet presAssocID="{EB62F695-9FFB-AE41-A300-521D78C1616F}" presName="composite" presStyleCnt="0"/>
      <dgm:spPr/>
    </dgm:pt>
    <dgm:pt modelId="{1D5994AB-E56D-EE46-ABB8-943F597A56CE}" type="pres">
      <dgm:prSet presAssocID="{EB62F695-9FFB-AE41-A300-521D78C1616F}" presName="imgShp" presStyleLbl="fgImgPlace1" presStyleIdx="1" presStyleCnt="4" custLinFactNeighborX="-3980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rson in wheelchair with solid fill"/>
        </a:ext>
      </dgm:extLst>
    </dgm:pt>
    <dgm:pt modelId="{26BBBFD1-3C8E-2E43-8EB3-705398BC4DBC}" type="pres">
      <dgm:prSet presAssocID="{EB62F695-9FFB-AE41-A300-521D78C1616F}" presName="txShp" presStyleLbl="node1" presStyleIdx="1" presStyleCnt="4" custScaleX="133356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91AD1DA8-BEC0-9D43-9D37-FAC6C54DA042}" type="pres">
      <dgm:prSet presAssocID="{784893A3-4F9E-0B4A-99BD-E78D4F1C78FE}" presName="spacing" presStyleCnt="0"/>
      <dgm:spPr/>
    </dgm:pt>
    <dgm:pt modelId="{1F4B8172-1250-6B41-9705-105AC9EB305C}" type="pres">
      <dgm:prSet presAssocID="{A01F9824-1BE7-A245-AA90-C1A48DB72512}" presName="composite" presStyleCnt="0"/>
      <dgm:spPr/>
    </dgm:pt>
    <dgm:pt modelId="{9238AC07-7C64-E948-B280-D392AAD1FBA1}" type="pres">
      <dgm:prSet presAssocID="{A01F9824-1BE7-A245-AA90-C1A48DB72512}" presName="imgShp" presStyleLbl="fgImgPlace1" presStyleIdx="2" presStyleCnt="4" custLinFactNeighborX="-3980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orried face with solid fill with solid fill"/>
        </a:ext>
      </dgm:extLst>
    </dgm:pt>
    <dgm:pt modelId="{6960A9F9-6CCA-C24F-B60D-9302588E53F4}" type="pres">
      <dgm:prSet presAssocID="{A01F9824-1BE7-A245-AA90-C1A48DB72512}" presName="txShp" presStyleLbl="node1" presStyleIdx="2" presStyleCnt="4" custScaleX="133356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B7B625CA-FBEA-D145-B66F-1A4027099237}" type="pres">
      <dgm:prSet presAssocID="{8386C8A7-BE84-EA41-BE90-028FE5637BB0}" presName="spacing" presStyleCnt="0"/>
      <dgm:spPr/>
    </dgm:pt>
    <dgm:pt modelId="{615552B3-CB4C-CF48-B399-03F34C0FBC24}" type="pres">
      <dgm:prSet presAssocID="{DDB2E8BE-1C55-174D-A3E1-A627892D25C7}" presName="composite" presStyleCnt="0"/>
      <dgm:spPr/>
    </dgm:pt>
    <dgm:pt modelId="{11F25AE1-C626-CE45-96D8-E40D887A05DB}" type="pres">
      <dgm:prSet presAssocID="{DDB2E8BE-1C55-174D-A3E1-A627892D25C7}" presName="imgShp" presStyleLbl="fgImgPlace1" presStyleIdx="3" presStyleCnt="4" custLinFactNeighborX="-3980" custLinFactNeighborY="417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ipple with solid fill"/>
        </a:ext>
      </dgm:extLst>
    </dgm:pt>
    <dgm:pt modelId="{213B38FE-2586-E14A-A9A4-4D00B4D1F576}" type="pres">
      <dgm:prSet presAssocID="{DDB2E8BE-1C55-174D-A3E1-A627892D25C7}" presName="txShp" presStyleLbl="node1" presStyleIdx="3" presStyleCnt="4" custScaleX="133356" custLinFactNeighborY="0">
        <dgm:presLayoutVars>
          <dgm:bulletEnabled val="1"/>
        </dgm:presLayoutVars>
      </dgm:prSet>
      <dgm:spPr>
        <a:prstGeom prst="flowChartAlternateProcess">
          <a:avLst/>
        </a:prstGeom>
      </dgm:spPr>
    </dgm:pt>
  </dgm:ptLst>
  <dgm:cxnLst>
    <dgm:cxn modelId="{0EF17300-25F3-3940-B45B-C1A2E9A0C725}" type="presOf" srcId="{1ACBA2A4-AAAE-474D-A676-FD9AE1B46626}" destId="{F3B9A890-1F59-D049-99C0-9E662A6F1F2F}" srcOrd="0" destOrd="0" presId="urn:microsoft.com/office/officeart/2005/8/layout/vList3"/>
    <dgm:cxn modelId="{27D6B200-57F7-8941-BE83-FDEEB6B2FC3D}" srcId="{1ACBA2A4-AAAE-474D-A676-FD9AE1B46626}" destId="{EB62F695-9FFB-AE41-A300-521D78C1616F}" srcOrd="1" destOrd="0" parTransId="{DEBB58D9-90D3-B746-BB23-1211FABAD21B}" sibTransId="{784893A3-4F9E-0B4A-99BD-E78D4F1C78FE}"/>
    <dgm:cxn modelId="{4ED53A17-5D50-FA45-8523-CC2E55D97732}" type="presOf" srcId="{EB62F695-9FFB-AE41-A300-521D78C1616F}" destId="{26BBBFD1-3C8E-2E43-8EB3-705398BC4DBC}" srcOrd="0" destOrd="0" presId="urn:microsoft.com/office/officeart/2005/8/layout/vList3"/>
    <dgm:cxn modelId="{FEE34F32-F94D-D44F-9799-DD72B4B0A2D1}" srcId="{1ACBA2A4-AAAE-474D-A676-FD9AE1B46626}" destId="{D3590CF5-B1FF-F74C-9E19-03D6F5E805E8}" srcOrd="0" destOrd="0" parTransId="{40EF138E-5DED-7D46-849D-B48EEB388902}" sibTransId="{CD3858D5-C35B-4A4F-A797-3C1E86FAEBC1}"/>
    <dgm:cxn modelId="{266AC045-5AD4-B04A-81C6-591EBC4916F1}" srcId="{1ACBA2A4-AAAE-474D-A676-FD9AE1B46626}" destId="{DDB2E8BE-1C55-174D-A3E1-A627892D25C7}" srcOrd="3" destOrd="0" parTransId="{A842FC8F-1E06-0A40-A3EA-F25E49441DEC}" sibTransId="{889ABB1D-E722-9A45-9539-4879355E209D}"/>
    <dgm:cxn modelId="{F6687554-CBCC-424C-BEB6-7373D8D48A59}" type="presOf" srcId="{D3590CF5-B1FF-F74C-9E19-03D6F5E805E8}" destId="{8AAC28BE-9A12-134A-BB98-909E5643C5AC}" srcOrd="0" destOrd="0" presId="urn:microsoft.com/office/officeart/2005/8/layout/vList3"/>
    <dgm:cxn modelId="{235CC087-C99B-8F42-A868-A1E7D5FBA7A0}" type="presOf" srcId="{DDB2E8BE-1C55-174D-A3E1-A627892D25C7}" destId="{213B38FE-2586-E14A-A9A4-4D00B4D1F576}" srcOrd="0" destOrd="0" presId="urn:microsoft.com/office/officeart/2005/8/layout/vList3"/>
    <dgm:cxn modelId="{66E75497-1492-E24A-9743-9D9FC42481CA}" srcId="{1ACBA2A4-AAAE-474D-A676-FD9AE1B46626}" destId="{A01F9824-1BE7-A245-AA90-C1A48DB72512}" srcOrd="2" destOrd="0" parTransId="{D0386063-1600-1B41-BEAE-E5403D1B16E0}" sibTransId="{8386C8A7-BE84-EA41-BE90-028FE5637BB0}"/>
    <dgm:cxn modelId="{DBB531F0-2894-F448-858A-BD8830E94A64}" type="presOf" srcId="{A01F9824-1BE7-A245-AA90-C1A48DB72512}" destId="{6960A9F9-6CCA-C24F-B60D-9302588E53F4}" srcOrd="0" destOrd="0" presId="urn:microsoft.com/office/officeart/2005/8/layout/vList3"/>
    <dgm:cxn modelId="{E7D4F76C-28DB-E346-B11A-F69A2126F8F6}" type="presParOf" srcId="{F3B9A890-1F59-D049-99C0-9E662A6F1F2F}" destId="{55630A03-01D7-E04F-BEB9-E2F0B5BDBDCE}" srcOrd="0" destOrd="0" presId="urn:microsoft.com/office/officeart/2005/8/layout/vList3"/>
    <dgm:cxn modelId="{42E45BEE-5383-0C4A-8961-92BC524A6F8C}" type="presParOf" srcId="{55630A03-01D7-E04F-BEB9-E2F0B5BDBDCE}" destId="{AD1E45B0-DD2F-8D49-9BCC-AB466916FB2D}" srcOrd="0" destOrd="0" presId="urn:microsoft.com/office/officeart/2005/8/layout/vList3"/>
    <dgm:cxn modelId="{67A69C7C-1DD8-B44C-8AEF-C23C644CD93A}" type="presParOf" srcId="{55630A03-01D7-E04F-BEB9-E2F0B5BDBDCE}" destId="{8AAC28BE-9A12-134A-BB98-909E5643C5AC}" srcOrd="1" destOrd="0" presId="urn:microsoft.com/office/officeart/2005/8/layout/vList3"/>
    <dgm:cxn modelId="{E59F2D30-490F-8544-87AC-84A4849C5F2C}" type="presParOf" srcId="{F3B9A890-1F59-D049-99C0-9E662A6F1F2F}" destId="{21ACB5FB-1BE3-4B43-8FFF-8A78BA9710C1}" srcOrd="1" destOrd="0" presId="urn:microsoft.com/office/officeart/2005/8/layout/vList3"/>
    <dgm:cxn modelId="{EA16692D-0A97-214F-A9EA-A6028F3813F9}" type="presParOf" srcId="{F3B9A890-1F59-D049-99C0-9E662A6F1F2F}" destId="{24A0AB35-7BC7-E64C-833F-9F20541DB843}" srcOrd="2" destOrd="0" presId="urn:microsoft.com/office/officeart/2005/8/layout/vList3"/>
    <dgm:cxn modelId="{A1BE8926-DAD9-8241-8E0E-96ACC3123857}" type="presParOf" srcId="{24A0AB35-7BC7-E64C-833F-9F20541DB843}" destId="{1D5994AB-E56D-EE46-ABB8-943F597A56CE}" srcOrd="0" destOrd="0" presId="urn:microsoft.com/office/officeart/2005/8/layout/vList3"/>
    <dgm:cxn modelId="{90BF2A67-5CEA-0440-B68E-DF442EEFA442}" type="presParOf" srcId="{24A0AB35-7BC7-E64C-833F-9F20541DB843}" destId="{26BBBFD1-3C8E-2E43-8EB3-705398BC4DBC}" srcOrd="1" destOrd="0" presId="urn:microsoft.com/office/officeart/2005/8/layout/vList3"/>
    <dgm:cxn modelId="{FBF78C17-9B98-E24E-BE3B-3AF279275EAD}" type="presParOf" srcId="{F3B9A890-1F59-D049-99C0-9E662A6F1F2F}" destId="{91AD1DA8-BEC0-9D43-9D37-FAC6C54DA042}" srcOrd="3" destOrd="0" presId="urn:microsoft.com/office/officeart/2005/8/layout/vList3"/>
    <dgm:cxn modelId="{93C5EB5B-DDE9-FA41-8A80-204F587D82A9}" type="presParOf" srcId="{F3B9A890-1F59-D049-99C0-9E662A6F1F2F}" destId="{1F4B8172-1250-6B41-9705-105AC9EB305C}" srcOrd="4" destOrd="0" presId="urn:microsoft.com/office/officeart/2005/8/layout/vList3"/>
    <dgm:cxn modelId="{0B1FD55A-691F-544C-BA76-43E351BFED51}" type="presParOf" srcId="{1F4B8172-1250-6B41-9705-105AC9EB305C}" destId="{9238AC07-7C64-E948-B280-D392AAD1FBA1}" srcOrd="0" destOrd="0" presId="urn:microsoft.com/office/officeart/2005/8/layout/vList3"/>
    <dgm:cxn modelId="{EFB487B6-2A78-274D-A30B-E6BA10F3B170}" type="presParOf" srcId="{1F4B8172-1250-6B41-9705-105AC9EB305C}" destId="{6960A9F9-6CCA-C24F-B60D-9302588E53F4}" srcOrd="1" destOrd="0" presId="urn:microsoft.com/office/officeart/2005/8/layout/vList3"/>
    <dgm:cxn modelId="{F65BC379-6B91-8849-982E-49560C5FCE82}" type="presParOf" srcId="{F3B9A890-1F59-D049-99C0-9E662A6F1F2F}" destId="{B7B625CA-FBEA-D145-B66F-1A4027099237}" srcOrd="5" destOrd="0" presId="urn:microsoft.com/office/officeart/2005/8/layout/vList3"/>
    <dgm:cxn modelId="{1AAC5A79-F595-6449-A9F7-4FACC17F13BA}" type="presParOf" srcId="{F3B9A890-1F59-D049-99C0-9E662A6F1F2F}" destId="{615552B3-CB4C-CF48-B399-03F34C0FBC24}" srcOrd="6" destOrd="0" presId="urn:microsoft.com/office/officeart/2005/8/layout/vList3"/>
    <dgm:cxn modelId="{8DBD4950-2D3A-884F-B51A-9F2A97006BDC}" type="presParOf" srcId="{615552B3-CB4C-CF48-B399-03F34C0FBC24}" destId="{11F25AE1-C626-CE45-96D8-E40D887A05DB}" srcOrd="0" destOrd="0" presId="urn:microsoft.com/office/officeart/2005/8/layout/vList3"/>
    <dgm:cxn modelId="{8F62E073-113D-F349-8AE5-3876CE001AE9}" type="presParOf" srcId="{615552B3-CB4C-CF48-B399-03F34C0FBC24}" destId="{213B38FE-2586-E14A-A9A4-4D00B4D1F57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CBA2A4-AAAE-474D-A676-FD9AE1B46626}" type="doc">
      <dgm:prSet loTypeId="urn:microsoft.com/office/officeart/2005/8/layout/vList3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3590CF5-B1FF-F74C-9E19-03D6F5E805E8}">
      <dgm:prSet/>
      <dgm:spPr/>
      <dgm:t>
        <a:bodyPr lIns="1080000"/>
        <a:lstStyle/>
        <a:p>
          <a:pPr algn="l"/>
          <a:r>
            <a:rPr lang="en-US" b="1" dirty="0"/>
            <a:t>Workshops for studies (real data)</a:t>
          </a:r>
          <a:endParaRPr lang="en-TR" b="1" dirty="0"/>
        </a:p>
      </dgm:t>
    </dgm:pt>
    <dgm:pt modelId="{40EF138E-5DED-7D46-849D-B48EEB388902}" type="parTrans" cxnId="{FEE34F32-F94D-D44F-9799-DD72B4B0A2D1}">
      <dgm:prSet/>
      <dgm:spPr/>
      <dgm:t>
        <a:bodyPr/>
        <a:lstStyle/>
        <a:p>
          <a:endParaRPr lang="en-US"/>
        </a:p>
      </dgm:t>
    </dgm:pt>
    <dgm:pt modelId="{CD3858D5-C35B-4A4F-A797-3C1E86FAEBC1}" type="sibTrans" cxnId="{FEE34F32-F94D-D44F-9799-DD72B4B0A2D1}">
      <dgm:prSet/>
      <dgm:spPr/>
      <dgm:t>
        <a:bodyPr/>
        <a:lstStyle/>
        <a:p>
          <a:endParaRPr lang="en-US"/>
        </a:p>
      </dgm:t>
    </dgm:pt>
    <dgm:pt modelId="{DDB2E8BE-1C55-174D-A3E1-A627892D25C7}">
      <dgm:prSet/>
      <dgm:spPr/>
      <dgm:t>
        <a:bodyPr lIns="1080000"/>
        <a:lstStyle/>
        <a:p>
          <a:pPr algn="l"/>
          <a:r>
            <a:rPr lang="en-US" b="1" dirty="0"/>
            <a:t>International Conference</a:t>
          </a:r>
          <a:endParaRPr lang="en-TR" b="1" dirty="0"/>
        </a:p>
      </dgm:t>
    </dgm:pt>
    <dgm:pt modelId="{889ABB1D-E722-9A45-9539-4879355E209D}" type="sibTrans" cxnId="{266AC045-5AD4-B04A-81C6-591EBC4916F1}">
      <dgm:prSet/>
      <dgm:spPr/>
      <dgm:t>
        <a:bodyPr/>
        <a:lstStyle/>
        <a:p>
          <a:endParaRPr lang="en-US"/>
        </a:p>
      </dgm:t>
    </dgm:pt>
    <dgm:pt modelId="{A842FC8F-1E06-0A40-A3EA-F25E49441DEC}" type="parTrans" cxnId="{266AC045-5AD4-B04A-81C6-591EBC4916F1}">
      <dgm:prSet/>
      <dgm:spPr/>
      <dgm:t>
        <a:bodyPr/>
        <a:lstStyle/>
        <a:p>
          <a:endParaRPr lang="en-US"/>
        </a:p>
      </dgm:t>
    </dgm:pt>
    <dgm:pt modelId="{EB62F695-9FFB-AE41-A300-521D78C1616F}">
      <dgm:prSet/>
      <dgm:spPr/>
      <dgm:t>
        <a:bodyPr lIns="1080000"/>
        <a:lstStyle/>
        <a:p>
          <a:pPr algn="l"/>
          <a:r>
            <a:rPr lang="en-US" b="1" dirty="0"/>
            <a:t>Workshops for New Employment Strategies (opinion-gathering)</a:t>
          </a:r>
        </a:p>
      </dgm:t>
    </dgm:pt>
    <dgm:pt modelId="{784893A3-4F9E-0B4A-99BD-E78D4F1C78FE}" type="sibTrans" cxnId="{27D6B200-57F7-8941-BE83-FDEEB6B2FC3D}">
      <dgm:prSet/>
      <dgm:spPr/>
      <dgm:t>
        <a:bodyPr/>
        <a:lstStyle/>
        <a:p>
          <a:endParaRPr lang="en-US"/>
        </a:p>
      </dgm:t>
    </dgm:pt>
    <dgm:pt modelId="{DEBB58D9-90D3-B746-BB23-1211FABAD21B}" type="parTrans" cxnId="{27D6B200-57F7-8941-BE83-FDEEB6B2FC3D}">
      <dgm:prSet/>
      <dgm:spPr/>
      <dgm:t>
        <a:bodyPr/>
        <a:lstStyle/>
        <a:p>
          <a:endParaRPr lang="en-US"/>
        </a:p>
      </dgm:t>
    </dgm:pt>
    <dgm:pt modelId="{A01F9824-1BE7-A245-AA90-C1A48DB72512}">
      <dgm:prSet/>
      <dgm:spPr/>
      <dgm:t>
        <a:bodyPr lIns="1080000"/>
        <a:lstStyle/>
        <a:p>
          <a:pPr algn="l"/>
          <a:r>
            <a:rPr lang="en-US" b="1" dirty="0"/>
            <a:t>Future of Work Commission (‘blue skies’ thinking)</a:t>
          </a:r>
        </a:p>
      </dgm:t>
    </dgm:pt>
    <dgm:pt modelId="{8386C8A7-BE84-EA41-BE90-028FE5637BB0}" type="sibTrans" cxnId="{66E75497-1492-E24A-9743-9D9FC42481CA}">
      <dgm:prSet/>
      <dgm:spPr/>
      <dgm:t>
        <a:bodyPr/>
        <a:lstStyle/>
        <a:p>
          <a:endParaRPr lang="en-US"/>
        </a:p>
      </dgm:t>
    </dgm:pt>
    <dgm:pt modelId="{D0386063-1600-1B41-BEAE-E5403D1B16E0}" type="parTrans" cxnId="{66E75497-1492-E24A-9743-9D9FC42481CA}">
      <dgm:prSet/>
      <dgm:spPr/>
      <dgm:t>
        <a:bodyPr/>
        <a:lstStyle/>
        <a:p>
          <a:endParaRPr lang="en-US"/>
        </a:p>
      </dgm:t>
    </dgm:pt>
    <dgm:pt modelId="{F3B9A890-1F59-D049-99C0-9E662A6F1F2F}" type="pres">
      <dgm:prSet presAssocID="{1ACBA2A4-AAAE-474D-A676-FD9AE1B46626}" presName="linearFlow" presStyleCnt="0">
        <dgm:presLayoutVars>
          <dgm:dir/>
          <dgm:resizeHandles val="exact"/>
        </dgm:presLayoutVars>
      </dgm:prSet>
      <dgm:spPr/>
    </dgm:pt>
    <dgm:pt modelId="{55630A03-01D7-E04F-BEB9-E2F0B5BDBDCE}" type="pres">
      <dgm:prSet presAssocID="{D3590CF5-B1FF-F74C-9E19-03D6F5E805E8}" presName="composite" presStyleCnt="0"/>
      <dgm:spPr/>
    </dgm:pt>
    <dgm:pt modelId="{AD1E45B0-DD2F-8D49-9BCC-AB466916FB2D}" type="pres">
      <dgm:prSet presAssocID="{D3590CF5-B1FF-F74C-9E19-03D6F5E805E8}" presName="imgShp" presStyleLbl="fgImgPlace1" presStyleIdx="0" presStyleCnt="4" custLinFactNeighborX="-27818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 with solid fill"/>
        </a:ext>
      </dgm:extLst>
    </dgm:pt>
    <dgm:pt modelId="{8AAC28BE-9A12-134A-BB98-909E5643C5AC}" type="pres">
      <dgm:prSet presAssocID="{D3590CF5-B1FF-F74C-9E19-03D6F5E805E8}" presName="txShp" presStyleLbl="node1" presStyleIdx="0" presStyleCnt="4" custScaleX="133356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21ACB5FB-1BE3-4B43-8FFF-8A78BA9710C1}" type="pres">
      <dgm:prSet presAssocID="{CD3858D5-C35B-4A4F-A797-3C1E86FAEBC1}" presName="spacing" presStyleCnt="0"/>
      <dgm:spPr/>
    </dgm:pt>
    <dgm:pt modelId="{24A0AB35-7BC7-E64C-833F-9F20541DB843}" type="pres">
      <dgm:prSet presAssocID="{EB62F695-9FFB-AE41-A300-521D78C1616F}" presName="composite" presStyleCnt="0"/>
      <dgm:spPr/>
    </dgm:pt>
    <dgm:pt modelId="{1D5994AB-E56D-EE46-ABB8-943F597A56CE}" type="pres">
      <dgm:prSet presAssocID="{EB62F695-9FFB-AE41-A300-521D78C1616F}" presName="imgShp" presStyleLbl="fgImgPlace1" presStyleIdx="1" presStyleCnt="4" custLinFactNeighborX="-27818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 with solid fill"/>
        </a:ext>
      </dgm:extLst>
    </dgm:pt>
    <dgm:pt modelId="{26BBBFD1-3C8E-2E43-8EB3-705398BC4DBC}" type="pres">
      <dgm:prSet presAssocID="{EB62F695-9FFB-AE41-A300-521D78C1616F}" presName="txShp" presStyleLbl="node1" presStyleIdx="1" presStyleCnt="4" custScaleX="133356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91AD1DA8-BEC0-9D43-9D37-FAC6C54DA042}" type="pres">
      <dgm:prSet presAssocID="{784893A3-4F9E-0B4A-99BD-E78D4F1C78FE}" presName="spacing" presStyleCnt="0"/>
      <dgm:spPr/>
    </dgm:pt>
    <dgm:pt modelId="{1F4B8172-1250-6B41-9705-105AC9EB305C}" type="pres">
      <dgm:prSet presAssocID="{A01F9824-1BE7-A245-AA90-C1A48DB72512}" presName="composite" presStyleCnt="0"/>
      <dgm:spPr/>
    </dgm:pt>
    <dgm:pt modelId="{9238AC07-7C64-E948-B280-D392AAD1FBA1}" type="pres">
      <dgm:prSet presAssocID="{A01F9824-1BE7-A245-AA90-C1A48DB72512}" presName="imgShp" presStyleLbl="fgImgPlace1" presStyleIdx="2" presStyleCnt="4" custLinFactNeighborX="-27818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ought bubble with solid fill"/>
        </a:ext>
      </dgm:extLst>
    </dgm:pt>
    <dgm:pt modelId="{6960A9F9-6CCA-C24F-B60D-9302588E53F4}" type="pres">
      <dgm:prSet presAssocID="{A01F9824-1BE7-A245-AA90-C1A48DB72512}" presName="txShp" presStyleLbl="node1" presStyleIdx="2" presStyleCnt="4" custScaleX="133356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B7B625CA-FBEA-D145-B66F-1A4027099237}" type="pres">
      <dgm:prSet presAssocID="{8386C8A7-BE84-EA41-BE90-028FE5637BB0}" presName="spacing" presStyleCnt="0"/>
      <dgm:spPr/>
    </dgm:pt>
    <dgm:pt modelId="{615552B3-CB4C-CF48-B399-03F34C0FBC24}" type="pres">
      <dgm:prSet presAssocID="{DDB2E8BE-1C55-174D-A3E1-A627892D25C7}" presName="composite" presStyleCnt="0"/>
      <dgm:spPr/>
    </dgm:pt>
    <dgm:pt modelId="{11F25AE1-C626-CE45-96D8-E40D887A05DB}" type="pres">
      <dgm:prSet presAssocID="{DDB2E8BE-1C55-174D-A3E1-A627892D25C7}" presName="imgShp" presStyleLbl="fgImgPlace1" presStyleIdx="3" presStyleCnt="4" custLinFactNeighborX="-27818" custLinFactNeighborY="79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 with solid fill"/>
        </a:ext>
      </dgm:extLst>
    </dgm:pt>
    <dgm:pt modelId="{213B38FE-2586-E14A-A9A4-4D00B4D1F576}" type="pres">
      <dgm:prSet presAssocID="{DDB2E8BE-1C55-174D-A3E1-A627892D25C7}" presName="txShp" presStyleLbl="node1" presStyleIdx="3" presStyleCnt="4" custScaleX="133356" custLinFactNeighborY="0">
        <dgm:presLayoutVars>
          <dgm:bulletEnabled val="1"/>
        </dgm:presLayoutVars>
      </dgm:prSet>
      <dgm:spPr>
        <a:prstGeom prst="flowChartAlternateProcess">
          <a:avLst/>
        </a:prstGeom>
      </dgm:spPr>
    </dgm:pt>
  </dgm:ptLst>
  <dgm:cxnLst>
    <dgm:cxn modelId="{0EF17300-25F3-3940-B45B-C1A2E9A0C725}" type="presOf" srcId="{1ACBA2A4-AAAE-474D-A676-FD9AE1B46626}" destId="{F3B9A890-1F59-D049-99C0-9E662A6F1F2F}" srcOrd="0" destOrd="0" presId="urn:microsoft.com/office/officeart/2005/8/layout/vList3"/>
    <dgm:cxn modelId="{27D6B200-57F7-8941-BE83-FDEEB6B2FC3D}" srcId="{1ACBA2A4-AAAE-474D-A676-FD9AE1B46626}" destId="{EB62F695-9FFB-AE41-A300-521D78C1616F}" srcOrd="1" destOrd="0" parTransId="{DEBB58D9-90D3-B746-BB23-1211FABAD21B}" sibTransId="{784893A3-4F9E-0B4A-99BD-E78D4F1C78FE}"/>
    <dgm:cxn modelId="{4ED53A17-5D50-FA45-8523-CC2E55D97732}" type="presOf" srcId="{EB62F695-9FFB-AE41-A300-521D78C1616F}" destId="{26BBBFD1-3C8E-2E43-8EB3-705398BC4DBC}" srcOrd="0" destOrd="0" presId="urn:microsoft.com/office/officeart/2005/8/layout/vList3"/>
    <dgm:cxn modelId="{FEE34F32-F94D-D44F-9799-DD72B4B0A2D1}" srcId="{1ACBA2A4-AAAE-474D-A676-FD9AE1B46626}" destId="{D3590CF5-B1FF-F74C-9E19-03D6F5E805E8}" srcOrd="0" destOrd="0" parTransId="{40EF138E-5DED-7D46-849D-B48EEB388902}" sibTransId="{CD3858D5-C35B-4A4F-A797-3C1E86FAEBC1}"/>
    <dgm:cxn modelId="{266AC045-5AD4-B04A-81C6-591EBC4916F1}" srcId="{1ACBA2A4-AAAE-474D-A676-FD9AE1B46626}" destId="{DDB2E8BE-1C55-174D-A3E1-A627892D25C7}" srcOrd="3" destOrd="0" parTransId="{A842FC8F-1E06-0A40-A3EA-F25E49441DEC}" sibTransId="{889ABB1D-E722-9A45-9539-4879355E209D}"/>
    <dgm:cxn modelId="{F6687554-CBCC-424C-BEB6-7373D8D48A59}" type="presOf" srcId="{D3590CF5-B1FF-F74C-9E19-03D6F5E805E8}" destId="{8AAC28BE-9A12-134A-BB98-909E5643C5AC}" srcOrd="0" destOrd="0" presId="urn:microsoft.com/office/officeart/2005/8/layout/vList3"/>
    <dgm:cxn modelId="{235CC087-C99B-8F42-A868-A1E7D5FBA7A0}" type="presOf" srcId="{DDB2E8BE-1C55-174D-A3E1-A627892D25C7}" destId="{213B38FE-2586-E14A-A9A4-4D00B4D1F576}" srcOrd="0" destOrd="0" presId="urn:microsoft.com/office/officeart/2005/8/layout/vList3"/>
    <dgm:cxn modelId="{66E75497-1492-E24A-9743-9D9FC42481CA}" srcId="{1ACBA2A4-AAAE-474D-A676-FD9AE1B46626}" destId="{A01F9824-1BE7-A245-AA90-C1A48DB72512}" srcOrd="2" destOrd="0" parTransId="{D0386063-1600-1B41-BEAE-E5403D1B16E0}" sibTransId="{8386C8A7-BE84-EA41-BE90-028FE5637BB0}"/>
    <dgm:cxn modelId="{DBB531F0-2894-F448-858A-BD8830E94A64}" type="presOf" srcId="{A01F9824-1BE7-A245-AA90-C1A48DB72512}" destId="{6960A9F9-6CCA-C24F-B60D-9302588E53F4}" srcOrd="0" destOrd="0" presId="urn:microsoft.com/office/officeart/2005/8/layout/vList3"/>
    <dgm:cxn modelId="{E7D4F76C-28DB-E346-B11A-F69A2126F8F6}" type="presParOf" srcId="{F3B9A890-1F59-D049-99C0-9E662A6F1F2F}" destId="{55630A03-01D7-E04F-BEB9-E2F0B5BDBDCE}" srcOrd="0" destOrd="0" presId="urn:microsoft.com/office/officeart/2005/8/layout/vList3"/>
    <dgm:cxn modelId="{42E45BEE-5383-0C4A-8961-92BC524A6F8C}" type="presParOf" srcId="{55630A03-01D7-E04F-BEB9-E2F0B5BDBDCE}" destId="{AD1E45B0-DD2F-8D49-9BCC-AB466916FB2D}" srcOrd="0" destOrd="0" presId="urn:microsoft.com/office/officeart/2005/8/layout/vList3"/>
    <dgm:cxn modelId="{67A69C7C-1DD8-B44C-8AEF-C23C644CD93A}" type="presParOf" srcId="{55630A03-01D7-E04F-BEB9-E2F0B5BDBDCE}" destId="{8AAC28BE-9A12-134A-BB98-909E5643C5AC}" srcOrd="1" destOrd="0" presId="urn:microsoft.com/office/officeart/2005/8/layout/vList3"/>
    <dgm:cxn modelId="{E59F2D30-490F-8544-87AC-84A4849C5F2C}" type="presParOf" srcId="{F3B9A890-1F59-D049-99C0-9E662A6F1F2F}" destId="{21ACB5FB-1BE3-4B43-8FFF-8A78BA9710C1}" srcOrd="1" destOrd="0" presId="urn:microsoft.com/office/officeart/2005/8/layout/vList3"/>
    <dgm:cxn modelId="{EA16692D-0A97-214F-A9EA-A6028F3813F9}" type="presParOf" srcId="{F3B9A890-1F59-D049-99C0-9E662A6F1F2F}" destId="{24A0AB35-7BC7-E64C-833F-9F20541DB843}" srcOrd="2" destOrd="0" presId="urn:microsoft.com/office/officeart/2005/8/layout/vList3"/>
    <dgm:cxn modelId="{A1BE8926-DAD9-8241-8E0E-96ACC3123857}" type="presParOf" srcId="{24A0AB35-7BC7-E64C-833F-9F20541DB843}" destId="{1D5994AB-E56D-EE46-ABB8-943F597A56CE}" srcOrd="0" destOrd="0" presId="urn:microsoft.com/office/officeart/2005/8/layout/vList3"/>
    <dgm:cxn modelId="{90BF2A67-5CEA-0440-B68E-DF442EEFA442}" type="presParOf" srcId="{24A0AB35-7BC7-E64C-833F-9F20541DB843}" destId="{26BBBFD1-3C8E-2E43-8EB3-705398BC4DBC}" srcOrd="1" destOrd="0" presId="urn:microsoft.com/office/officeart/2005/8/layout/vList3"/>
    <dgm:cxn modelId="{FBF78C17-9B98-E24E-BE3B-3AF279275EAD}" type="presParOf" srcId="{F3B9A890-1F59-D049-99C0-9E662A6F1F2F}" destId="{91AD1DA8-BEC0-9D43-9D37-FAC6C54DA042}" srcOrd="3" destOrd="0" presId="urn:microsoft.com/office/officeart/2005/8/layout/vList3"/>
    <dgm:cxn modelId="{93C5EB5B-DDE9-FA41-8A80-204F587D82A9}" type="presParOf" srcId="{F3B9A890-1F59-D049-99C0-9E662A6F1F2F}" destId="{1F4B8172-1250-6B41-9705-105AC9EB305C}" srcOrd="4" destOrd="0" presId="urn:microsoft.com/office/officeart/2005/8/layout/vList3"/>
    <dgm:cxn modelId="{0B1FD55A-691F-544C-BA76-43E351BFED51}" type="presParOf" srcId="{1F4B8172-1250-6B41-9705-105AC9EB305C}" destId="{9238AC07-7C64-E948-B280-D392AAD1FBA1}" srcOrd="0" destOrd="0" presId="urn:microsoft.com/office/officeart/2005/8/layout/vList3"/>
    <dgm:cxn modelId="{EFB487B6-2A78-274D-A30B-E6BA10F3B170}" type="presParOf" srcId="{1F4B8172-1250-6B41-9705-105AC9EB305C}" destId="{6960A9F9-6CCA-C24F-B60D-9302588E53F4}" srcOrd="1" destOrd="0" presId="urn:microsoft.com/office/officeart/2005/8/layout/vList3"/>
    <dgm:cxn modelId="{F65BC379-6B91-8849-982E-49560C5FCE82}" type="presParOf" srcId="{F3B9A890-1F59-D049-99C0-9E662A6F1F2F}" destId="{B7B625CA-FBEA-D145-B66F-1A4027099237}" srcOrd="5" destOrd="0" presId="urn:microsoft.com/office/officeart/2005/8/layout/vList3"/>
    <dgm:cxn modelId="{1AAC5A79-F595-6449-A9F7-4FACC17F13BA}" type="presParOf" srcId="{F3B9A890-1F59-D049-99C0-9E662A6F1F2F}" destId="{615552B3-CB4C-CF48-B399-03F34C0FBC24}" srcOrd="6" destOrd="0" presId="urn:microsoft.com/office/officeart/2005/8/layout/vList3"/>
    <dgm:cxn modelId="{8DBD4950-2D3A-884F-B51A-9F2A97006BDC}" type="presParOf" srcId="{615552B3-CB4C-CF48-B399-03F34C0FBC24}" destId="{11F25AE1-C626-CE45-96D8-E40D887A05DB}" srcOrd="0" destOrd="0" presId="urn:microsoft.com/office/officeart/2005/8/layout/vList3"/>
    <dgm:cxn modelId="{8F62E073-113D-F349-8AE5-3876CE001AE9}" type="presParOf" srcId="{615552B3-CB4C-CF48-B399-03F34C0FBC24}" destId="{213B38FE-2586-E14A-A9A4-4D00B4D1F57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CBA2A4-AAAE-474D-A676-FD9AE1B46626}" type="doc">
      <dgm:prSet loTypeId="urn:microsoft.com/office/officeart/2005/8/layout/vList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3590CF5-B1FF-F74C-9E19-03D6F5E805E8}">
      <dgm:prSet/>
      <dgm:spPr/>
      <dgm:t>
        <a:bodyPr lIns="1332000"/>
        <a:lstStyle/>
        <a:p>
          <a:pPr algn="l"/>
          <a:r>
            <a:rPr lang="en-US" b="1" dirty="0"/>
            <a:t>Conceptual: </a:t>
          </a:r>
          <a:r>
            <a:rPr lang="en-US" dirty="0"/>
            <a:t>Decent work for women + Future of work &amp; gender + certificated training by an International </a:t>
          </a:r>
          <a:r>
            <a:rPr lang="en-US" dirty="0" err="1"/>
            <a:t>organisation</a:t>
          </a:r>
          <a:endParaRPr lang="en-TR" b="1" dirty="0"/>
        </a:p>
      </dgm:t>
    </dgm:pt>
    <dgm:pt modelId="{40EF138E-5DED-7D46-849D-B48EEB388902}" type="parTrans" cxnId="{FEE34F32-F94D-D44F-9799-DD72B4B0A2D1}">
      <dgm:prSet/>
      <dgm:spPr/>
      <dgm:t>
        <a:bodyPr/>
        <a:lstStyle/>
        <a:p>
          <a:endParaRPr lang="en-US"/>
        </a:p>
      </dgm:t>
    </dgm:pt>
    <dgm:pt modelId="{CD3858D5-C35B-4A4F-A797-3C1E86FAEBC1}" type="sibTrans" cxnId="{FEE34F32-F94D-D44F-9799-DD72B4B0A2D1}">
      <dgm:prSet/>
      <dgm:spPr/>
      <dgm:t>
        <a:bodyPr/>
        <a:lstStyle/>
        <a:p>
          <a:endParaRPr lang="en-US"/>
        </a:p>
      </dgm:t>
    </dgm:pt>
    <dgm:pt modelId="{EB62F695-9FFB-AE41-A300-521D78C1616F}">
      <dgm:prSet/>
      <dgm:spPr/>
      <dgm:t>
        <a:bodyPr lIns="1332000"/>
        <a:lstStyle/>
        <a:p>
          <a:pPr algn="l"/>
          <a:r>
            <a:rPr lang="en-US" b="1" dirty="0"/>
            <a:t>Technical: </a:t>
          </a:r>
          <a:r>
            <a:rPr lang="en-US" dirty="0"/>
            <a:t>PCM</a:t>
          </a:r>
          <a:endParaRPr lang="en-TR" b="1" dirty="0"/>
        </a:p>
      </dgm:t>
    </dgm:pt>
    <dgm:pt modelId="{DEBB58D9-90D3-B746-BB23-1211FABAD21B}" type="parTrans" cxnId="{27D6B200-57F7-8941-BE83-FDEEB6B2FC3D}">
      <dgm:prSet/>
      <dgm:spPr/>
      <dgm:t>
        <a:bodyPr/>
        <a:lstStyle/>
        <a:p>
          <a:endParaRPr lang="en-US"/>
        </a:p>
      </dgm:t>
    </dgm:pt>
    <dgm:pt modelId="{784893A3-4F9E-0B4A-99BD-E78D4F1C78FE}" type="sibTrans" cxnId="{27D6B200-57F7-8941-BE83-FDEEB6B2FC3D}">
      <dgm:prSet/>
      <dgm:spPr/>
      <dgm:t>
        <a:bodyPr/>
        <a:lstStyle/>
        <a:p>
          <a:endParaRPr lang="en-US"/>
        </a:p>
      </dgm:t>
    </dgm:pt>
    <dgm:pt modelId="{A01F9824-1BE7-A245-AA90-C1A48DB72512}">
      <dgm:prSet/>
      <dgm:spPr/>
      <dgm:t>
        <a:bodyPr lIns="1332000"/>
        <a:lstStyle/>
        <a:p>
          <a:pPr algn="l"/>
          <a:r>
            <a:rPr lang="en-US" b="1" dirty="0"/>
            <a:t>Practical: </a:t>
          </a:r>
          <a:r>
            <a:rPr lang="en-US" dirty="0"/>
            <a:t>Drafting national strategies &amp; policies + IT-based progress-monitoring system + Advocacy &amp; </a:t>
          </a:r>
          <a:r>
            <a:rPr lang="en-US"/>
            <a:t>Awareness-Raising Strategy</a:t>
          </a:r>
          <a:endParaRPr lang="en-TR" b="1" dirty="0"/>
        </a:p>
      </dgm:t>
    </dgm:pt>
    <dgm:pt modelId="{D0386063-1600-1B41-BEAE-E5403D1B16E0}" type="parTrans" cxnId="{66E75497-1492-E24A-9743-9D9FC42481CA}">
      <dgm:prSet/>
      <dgm:spPr/>
      <dgm:t>
        <a:bodyPr/>
        <a:lstStyle/>
        <a:p>
          <a:endParaRPr lang="en-US"/>
        </a:p>
      </dgm:t>
    </dgm:pt>
    <dgm:pt modelId="{8386C8A7-BE84-EA41-BE90-028FE5637BB0}" type="sibTrans" cxnId="{66E75497-1492-E24A-9743-9D9FC42481CA}">
      <dgm:prSet/>
      <dgm:spPr/>
      <dgm:t>
        <a:bodyPr/>
        <a:lstStyle/>
        <a:p>
          <a:endParaRPr lang="en-US"/>
        </a:p>
      </dgm:t>
    </dgm:pt>
    <dgm:pt modelId="{F3B9A890-1F59-D049-99C0-9E662A6F1F2F}" type="pres">
      <dgm:prSet presAssocID="{1ACBA2A4-AAAE-474D-A676-FD9AE1B46626}" presName="linearFlow" presStyleCnt="0">
        <dgm:presLayoutVars>
          <dgm:dir/>
          <dgm:resizeHandles val="exact"/>
        </dgm:presLayoutVars>
      </dgm:prSet>
      <dgm:spPr/>
    </dgm:pt>
    <dgm:pt modelId="{55630A03-01D7-E04F-BEB9-E2F0B5BDBDCE}" type="pres">
      <dgm:prSet presAssocID="{D3590CF5-B1FF-F74C-9E19-03D6F5E805E8}" presName="composite" presStyleCnt="0"/>
      <dgm:spPr/>
    </dgm:pt>
    <dgm:pt modelId="{AD1E45B0-DD2F-8D49-9BCC-AB466916FB2D}" type="pres">
      <dgm:prSet presAssocID="{D3590CF5-B1FF-F74C-9E19-03D6F5E805E8}" presName="imgShp" presStyleLbl="fgImgPlace1" presStyleIdx="0" presStyleCnt="3" custScaleX="90478" custScaleY="90478" custLinFactNeighborX="-3980"/>
      <dgm:spPr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3457" t="734" r="4428" b="1324"/>
          </a:stretch>
        </a:blipFill>
      </dgm:spPr>
    </dgm:pt>
    <dgm:pt modelId="{8AAC28BE-9A12-134A-BB98-909E5643C5AC}" type="pres">
      <dgm:prSet presAssocID="{D3590CF5-B1FF-F74C-9E19-03D6F5E805E8}" presName="txShp" presStyleLbl="node1" presStyleIdx="0" presStyleCnt="3" custScaleX="148510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21ACB5FB-1BE3-4B43-8FFF-8A78BA9710C1}" type="pres">
      <dgm:prSet presAssocID="{CD3858D5-C35B-4A4F-A797-3C1E86FAEBC1}" presName="spacing" presStyleCnt="0"/>
      <dgm:spPr/>
    </dgm:pt>
    <dgm:pt modelId="{24A0AB35-7BC7-E64C-833F-9F20541DB843}" type="pres">
      <dgm:prSet presAssocID="{EB62F695-9FFB-AE41-A300-521D78C1616F}" presName="composite" presStyleCnt="0"/>
      <dgm:spPr/>
    </dgm:pt>
    <dgm:pt modelId="{1D5994AB-E56D-EE46-ABB8-943F597A56CE}" type="pres">
      <dgm:prSet presAssocID="{EB62F695-9FFB-AE41-A300-521D78C1616F}" presName="imgShp" presStyleLbl="fgImgPlace1" presStyleIdx="1" presStyleCnt="3" custLinFactNeighborX="-3980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ols with solid fill"/>
        </a:ext>
      </dgm:extLst>
    </dgm:pt>
    <dgm:pt modelId="{26BBBFD1-3C8E-2E43-8EB3-705398BC4DBC}" type="pres">
      <dgm:prSet presAssocID="{EB62F695-9FFB-AE41-A300-521D78C1616F}" presName="txShp" presStyleLbl="node1" presStyleIdx="1" presStyleCnt="3" custScaleX="148510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91AD1DA8-BEC0-9D43-9D37-FAC6C54DA042}" type="pres">
      <dgm:prSet presAssocID="{784893A3-4F9E-0B4A-99BD-E78D4F1C78FE}" presName="spacing" presStyleCnt="0"/>
      <dgm:spPr/>
    </dgm:pt>
    <dgm:pt modelId="{1F4B8172-1250-6B41-9705-105AC9EB305C}" type="pres">
      <dgm:prSet presAssocID="{A01F9824-1BE7-A245-AA90-C1A48DB72512}" presName="composite" presStyleCnt="0"/>
      <dgm:spPr/>
    </dgm:pt>
    <dgm:pt modelId="{9238AC07-7C64-E948-B280-D392AAD1FBA1}" type="pres">
      <dgm:prSet presAssocID="{A01F9824-1BE7-A245-AA90-C1A48DB72512}" presName="imgShp" presStyleLbl="fgImgPlace1" presStyleIdx="2" presStyleCnt="3" custLinFactNeighborX="-3980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ignature with solid fill"/>
        </a:ext>
      </dgm:extLst>
    </dgm:pt>
    <dgm:pt modelId="{6960A9F9-6CCA-C24F-B60D-9302588E53F4}" type="pres">
      <dgm:prSet presAssocID="{A01F9824-1BE7-A245-AA90-C1A48DB72512}" presName="txShp" presStyleLbl="node1" presStyleIdx="2" presStyleCnt="3" custScaleX="148510">
        <dgm:presLayoutVars>
          <dgm:bulletEnabled val="1"/>
        </dgm:presLayoutVars>
      </dgm:prSet>
      <dgm:spPr>
        <a:prstGeom prst="flowChartAlternateProcess">
          <a:avLst/>
        </a:prstGeom>
      </dgm:spPr>
    </dgm:pt>
  </dgm:ptLst>
  <dgm:cxnLst>
    <dgm:cxn modelId="{0EF17300-25F3-3940-B45B-C1A2E9A0C725}" type="presOf" srcId="{1ACBA2A4-AAAE-474D-A676-FD9AE1B46626}" destId="{F3B9A890-1F59-D049-99C0-9E662A6F1F2F}" srcOrd="0" destOrd="0" presId="urn:microsoft.com/office/officeart/2005/8/layout/vList3"/>
    <dgm:cxn modelId="{27D6B200-57F7-8941-BE83-FDEEB6B2FC3D}" srcId="{1ACBA2A4-AAAE-474D-A676-FD9AE1B46626}" destId="{EB62F695-9FFB-AE41-A300-521D78C1616F}" srcOrd="1" destOrd="0" parTransId="{DEBB58D9-90D3-B746-BB23-1211FABAD21B}" sibTransId="{784893A3-4F9E-0B4A-99BD-E78D4F1C78FE}"/>
    <dgm:cxn modelId="{4ED53A17-5D50-FA45-8523-CC2E55D97732}" type="presOf" srcId="{EB62F695-9FFB-AE41-A300-521D78C1616F}" destId="{26BBBFD1-3C8E-2E43-8EB3-705398BC4DBC}" srcOrd="0" destOrd="0" presId="urn:microsoft.com/office/officeart/2005/8/layout/vList3"/>
    <dgm:cxn modelId="{FEE34F32-F94D-D44F-9799-DD72B4B0A2D1}" srcId="{1ACBA2A4-AAAE-474D-A676-FD9AE1B46626}" destId="{D3590CF5-B1FF-F74C-9E19-03D6F5E805E8}" srcOrd="0" destOrd="0" parTransId="{40EF138E-5DED-7D46-849D-B48EEB388902}" sibTransId="{CD3858D5-C35B-4A4F-A797-3C1E86FAEBC1}"/>
    <dgm:cxn modelId="{F6687554-CBCC-424C-BEB6-7373D8D48A59}" type="presOf" srcId="{D3590CF5-B1FF-F74C-9E19-03D6F5E805E8}" destId="{8AAC28BE-9A12-134A-BB98-909E5643C5AC}" srcOrd="0" destOrd="0" presId="urn:microsoft.com/office/officeart/2005/8/layout/vList3"/>
    <dgm:cxn modelId="{66E75497-1492-E24A-9743-9D9FC42481CA}" srcId="{1ACBA2A4-AAAE-474D-A676-FD9AE1B46626}" destId="{A01F9824-1BE7-A245-AA90-C1A48DB72512}" srcOrd="2" destOrd="0" parTransId="{D0386063-1600-1B41-BEAE-E5403D1B16E0}" sibTransId="{8386C8A7-BE84-EA41-BE90-028FE5637BB0}"/>
    <dgm:cxn modelId="{DBB531F0-2894-F448-858A-BD8830E94A64}" type="presOf" srcId="{A01F9824-1BE7-A245-AA90-C1A48DB72512}" destId="{6960A9F9-6CCA-C24F-B60D-9302588E53F4}" srcOrd="0" destOrd="0" presId="urn:microsoft.com/office/officeart/2005/8/layout/vList3"/>
    <dgm:cxn modelId="{E7D4F76C-28DB-E346-B11A-F69A2126F8F6}" type="presParOf" srcId="{F3B9A890-1F59-D049-99C0-9E662A6F1F2F}" destId="{55630A03-01D7-E04F-BEB9-E2F0B5BDBDCE}" srcOrd="0" destOrd="0" presId="urn:microsoft.com/office/officeart/2005/8/layout/vList3"/>
    <dgm:cxn modelId="{42E45BEE-5383-0C4A-8961-92BC524A6F8C}" type="presParOf" srcId="{55630A03-01D7-E04F-BEB9-E2F0B5BDBDCE}" destId="{AD1E45B0-DD2F-8D49-9BCC-AB466916FB2D}" srcOrd="0" destOrd="0" presId="urn:microsoft.com/office/officeart/2005/8/layout/vList3"/>
    <dgm:cxn modelId="{67A69C7C-1DD8-B44C-8AEF-C23C644CD93A}" type="presParOf" srcId="{55630A03-01D7-E04F-BEB9-E2F0B5BDBDCE}" destId="{8AAC28BE-9A12-134A-BB98-909E5643C5AC}" srcOrd="1" destOrd="0" presId="urn:microsoft.com/office/officeart/2005/8/layout/vList3"/>
    <dgm:cxn modelId="{E59F2D30-490F-8544-87AC-84A4849C5F2C}" type="presParOf" srcId="{F3B9A890-1F59-D049-99C0-9E662A6F1F2F}" destId="{21ACB5FB-1BE3-4B43-8FFF-8A78BA9710C1}" srcOrd="1" destOrd="0" presId="urn:microsoft.com/office/officeart/2005/8/layout/vList3"/>
    <dgm:cxn modelId="{EA16692D-0A97-214F-A9EA-A6028F3813F9}" type="presParOf" srcId="{F3B9A890-1F59-D049-99C0-9E662A6F1F2F}" destId="{24A0AB35-7BC7-E64C-833F-9F20541DB843}" srcOrd="2" destOrd="0" presId="urn:microsoft.com/office/officeart/2005/8/layout/vList3"/>
    <dgm:cxn modelId="{A1BE8926-DAD9-8241-8E0E-96ACC3123857}" type="presParOf" srcId="{24A0AB35-7BC7-E64C-833F-9F20541DB843}" destId="{1D5994AB-E56D-EE46-ABB8-943F597A56CE}" srcOrd="0" destOrd="0" presId="urn:microsoft.com/office/officeart/2005/8/layout/vList3"/>
    <dgm:cxn modelId="{90BF2A67-5CEA-0440-B68E-DF442EEFA442}" type="presParOf" srcId="{24A0AB35-7BC7-E64C-833F-9F20541DB843}" destId="{26BBBFD1-3C8E-2E43-8EB3-705398BC4DBC}" srcOrd="1" destOrd="0" presId="urn:microsoft.com/office/officeart/2005/8/layout/vList3"/>
    <dgm:cxn modelId="{FBF78C17-9B98-E24E-BE3B-3AF279275EAD}" type="presParOf" srcId="{F3B9A890-1F59-D049-99C0-9E662A6F1F2F}" destId="{91AD1DA8-BEC0-9D43-9D37-FAC6C54DA042}" srcOrd="3" destOrd="0" presId="urn:microsoft.com/office/officeart/2005/8/layout/vList3"/>
    <dgm:cxn modelId="{93C5EB5B-DDE9-FA41-8A80-204F587D82A9}" type="presParOf" srcId="{F3B9A890-1F59-D049-99C0-9E662A6F1F2F}" destId="{1F4B8172-1250-6B41-9705-105AC9EB305C}" srcOrd="4" destOrd="0" presId="urn:microsoft.com/office/officeart/2005/8/layout/vList3"/>
    <dgm:cxn modelId="{0B1FD55A-691F-544C-BA76-43E351BFED51}" type="presParOf" srcId="{1F4B8172-1250-6B41-9705-105AC9EB305C}" destId="{9238AC07-7C64-E948-B280-D392AAD1FBA1}" srcOrd="0" destOrd="0" presId="urn:microsoft.com/office/officeart/2005/8/layout/vList3"/>
    <dgm:cxn modelId="{EFB487B6-2A78-274D-A30B-E6BA10F3B170}" type="presParOf" srcId="{1F4B8172-1250-6B41-9705-105AC9EB305C}" destId="{6960A9F9-6CCA-C24F-B60D-9302588E53F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ACBA2A4-AAAE-474D-A676-FD9AE1B46626}" type="doc">
      <dgm:prSet loTypeId="urn:microsoft.com/office/officeart/2005/8/layout/vList3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3590CF5-B1FF-F74C-9E19-03D6F5E805E8}">
      <dgm:prSet/>
      <dgm:spPr/>
      <dgm:t>
        <a:bodyPr lIns="1080000"/>
        <a:lstStyle/>
        <a:p>
          <a:pPr algn="l"/>
          <a:r>
            <a:rPr lang="en-US" dirty="0"/>
            <a:t>Introductory film – </a:t>
          </a:r>
          <a:r>
            <a:rPr lang="en-US" dirty="0" err="1"/>
            <a:t>MoLSS</a:t>
          </a:r>
          <a:r>
            <a:rPr lang="en-US" dirty="0"/>
            <a:t> </a:t>
          </a:r>
          <a:r>
            <a:rPr lang="en-US" dirty="0" err="1"/>
            <a:t>responsibilies</a:t>
          </a:r>
          <a:r>
            <a:rPr lang="en-US" dirty="0"/>
            <a:t> for future of work + gender</a:t>
          </a:r>
          <a:endParaRPr lang="en-TR" b="1" dirty="0"/>
        </a:p>
      </dgm:t>
    </dgm:pt>
    <dgm:pt modelId="{40EF138E-5DED-7D46-849D-B48EEB388902}" type="parTrans" cxnId="{FEE34F32-F94D-D44F-9799-DD72B4B0A2D1}">
      <dgm:prSet/>
      <dgm:spPr/>
      <dgm:t>
        <a:bodyPr/>
        <a:lstStyle/>
        <a:p>
          <a:endParaRPr lang="en-US"/>
        </a:p>
      </dgm:t>
    </dgm:pt>
    <dgm:pt modelId="{CD3858D5-C35B-4A4F-A797-3C1E86FAEBC1}" type="sibTrans" cxnId="{FEE34F32-F94D-D44F-9799-DD72B4B0A2D1}">
      <dgm:prSet/>
      <dgm:spPr/>
      <dgm:t>
        <a:bodyPr/>
        <a:lstStyle/>
        <a:p>
          <a:endParaRPr lang="en-US"/>
        </a:p>
      </dgm:t>
    </dgm:pt>
    <dgm:pt modelId="{EB62F695-9FFB-AE41-A300-521D78C1616F}">
      <dgm:prSet/>
      <dgm:spPr/>
      <dgm:t>
        <a:bodyPr lIns="1080000"/>
        <a:lstStyle/>
        <a:p>
          <a:pPr algn="l"/>
          <a:r>
            <a:rPr lang="en-US" dirty="0"/>
            <a:t>Spot Film – gender rights</a:t>
          </a:r>
          <a:endParaRPr lang="en-US" b="1" dirty="0"/>
        </a:p>
      </dgm:t>
    </dgm:pt>
    <dgm:pt modelId="{784893A3-4F9E-0B4A-99BD-E78D4F1C78FE}" type="sibTrans" cxnId="{27D6B200-57F7-8941-BE83-FDEEB6B2FC3D}">
      <dgm:prSet/>
      <dgm:spPr/>
      <dgm:t>
        <a:bodyPr/>
        <a:lstStyle/>
        <a:p>
          <a:endParaRPr lang="en-US"/>
        </a:p>
      </dgm:t>
    </dgm:pt>
    <dgm:pt modelId="{DEBB58D9-90D3-B746-BB23-1211FABAD21B}" type="parTrans" cxnId="{27D6B200-57F7-8941-BE83-FDEEB6B2FC3D}">
      <dgm:prSet/>
      <dgm:spPr/>
      <dgm:t>
        <a:bodyPr/>
        <a:lstStyle/>
        <a:p>
          <a:endParaRPr lang="en-US"/>
        </a:p>
      </dgm:t>
    </dgm:pt>
    <dgm:pt modelId="{F3B9A890-1F59-D049-99C0-9E662A6F1F2F}" type="pres">
      <dgm:prSet presAssocID="{1ACBA2A4-AAAE-474D-A676-FD9AE1B46626}" presName="linearFlow" presStyleCnt="0">
        <dgm:presLayoutVars>
          <dgm:dir/>
          <dgm:resizeHandles val="exact"/>
        </dgm:presLayoutVars>
      </dgm:prSet>
      <dgm:spPr/>
    </dgm:pt>
    <dgm:pt modelId="{55630A03-01D7-E04F-BEB9-E2F0B5BDBDCE}" type="pres">
      <dgm:prSet presAssocID="{D3590CF5-B1FF-F74C-9E19-03D6F5E805E8}" presName="composite" presStyleCnt="0"/>
      <dgm:spPr/>
    </dgm:pt>
    <dgm:pt modelId="{AD1E45B0-DD2F-8D49-9BCC-AB466916FB2D}" type="pres">
      <dgm:prSet presAssocID="{D3590CF5-B1FF-F74C-9E19-03D6F5E805E8}" presName="imgShp" presStyleLbl="fgImgPlace1" presStyleIdx="0" presStyleCnt="2" custLinFactNeighborX="-27818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ideo camera with solid fill"/>
        </a:ext>
      </dgm:extLst>
    </dgm:pt>
    <dgm:pt modelId="{8AAC28BE-9A12-134A-BB98-909E5643C5AC}" type="pres">
      <dgm:prSet presAssocID="{D3590CF5-B1FF-F74C-9E19-03D6F5E805E8}" presName="txShp" presStyleLbl="node1" presStyleIdx="0" presStyleCnt="2" custScaleX="133356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21ACB5FB-1BE3-4B43-8FFF-8A78BA9710C1}" type="pres">
      <dgm:prSet presAssocID="{CD3858D5-C35B-4A4F-A797-3C1E86FAEBC1}" presName="spacing" presStyleCnt="0"/>
      <dgm:spPr/>
    </dgm:pt>
    <dgm:pt modelId="{24A0AB35-7BC7-E64C-833F-9F20541DB843}" type="pres">
      <dgm:prSet presAssocID="{EB62F695-9FFB-AE41-A300-521D78C1616F}" presName="composite" presStyleCnt="0"/>
      <dgm:spPr/>
    </dgm:pt>
    <dgm:pt modelId="{1D5994AB-E56D-EE46-ABB8-943F597A56CE}" type="pres">
      <dgm:prSet presAssocID="{EB62F695-9FFB-AE41-A300-521D78C1616F}" presName="imgShp" presStyleLbl="fgImgPlace1" presStyleIdx="1" presStyleCnt="2" custLinFactNeighborX="-27818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lm reel with solid fill"/>
        </a:ext>
      </dgm:extLst>
    </dgm:pt>
    <dgm:pt modelId="{26BBBFD1-3C8E-2E43-8EB3-705398BC4DBC}" type="pres">
      <dgm:prSet presAssocID="{EB62F695-9FFB-AE41-A300-521D78C1616F}" presName="txShp" presStyleLbl="node1" presStyleIdx="1" presStyleCnt="2" custScaleX="133356">
        <dgm:presLayoutVars>
          <dgm:bulletEnabled val="1"/>
        </dgm:presLayoutVars>
      </dgm:prSet>
      <dgm:spPr>
        <a:prstGeom prst="flowChartAlternateProcess">
          <a:avLst/>
        </a:prstGeom>
      </dgm:spPr>
    </dgm:pt>
  </dgm:ptLst>
  <dgm:cxnLst>
    <dgm:cxn modelId="{0EF17300-25F3-3940-B45B-C1A2E9A0C725}" type="presOf" srcId="{1ACBA2A4-AAAE-474D-A676-FD9AE1B46626}" destId="{F3B9A890-1F59-D049-99C0-9E662A6F1F2F}" srcOrd="0" destOrd="0" presId="urn:microsoft.com/office/officeart/2005/8/layout/vList3"/>
    <dgm:cxn modelId="{27D6B200-57F7-8941-BE83-FDEEB6B2FC3D}" srcId="{1ACBA2A4-AAAE-474D-A676-FD9AE1B46626}" destId="{EB62F695-9FFB-AE41-A300-521D78C1616F}" srcOrd="1" destOrd="0" parTransId="{DEBB58D9-90D3-B746-BB23-1211FABAD21B}" sibTransId="{784893A3-4F9E-0B4A-99BD-E78D4F1C78FE}"/>
    <dgm:cxn modelId="{4ED53A17-5D50-FA45-8523-CC2E55D97732}" type="presOf" srcId="{EB62F695-9FFB-AE41-A300-521D78C1616F}" destId="{26BBBFD1-3C8E-2E43-8EB3-705398BC4DBC}" srcOrd="0" destOrd="0" presId="urn:microsoft.com/office/officeart/2005/8/layout/vList3"/>
    <dgm:cxn modelId="{FEE34F32-F94D-D44F-9799-DD72B4B0A2D1}" srcId="{1ACBA2A4-AAAE-474D-A676-FD9AE1B46626}" destId="{D3590CF5-B1FF-F74C-9E19-03D6F5E805E8}" srcOrd="0" destOrd="0" parTransId="{40EF138E-5DED-7D46-849D-B48EEB388902}" sibTransId="{CD3858D5-C35B-4A4F-A797-3C1E86FAEBC1}"/>
    <dgm:cxn modelId="{F6687554-CBCC-424C-BEB6-7373D8D48A59}" type="presOf" srcId="{D3590CF5-B1FF-F74C-9E19-03D6F5E805E8}" destId="{8AAC28BE-9A12-134A-BB98-909E5643C5AC}" srcOrd="0" destOrd="0" presId="urn:microsoft.com/office/officeart/2005/8/layout/vList3"/>
    <dgm:cxn modelId="{E7D4F76C-28DB-E346-B11A-F69A2126F8F6}" type="presParOf" srcId="{F3B9A890-1F59-D049-99C0-9E662A6F1F2F}" destId="{55630A03-01D7-E04F-BEB9-E2F0B5BDBDCE}" srcOrd="0" destOrd="0" presId="urn:microsoft.com/office/officeart/2005/8/layout/vList3"/>
    <dgm:cxn modelId="{42E45BEE-5383-0C4A-8961-92BC524A6F8C}" type="presParOf" srcId="{55630A03-01D7-E04F-BEB9-E2F0B5BDBDCE}" destId="{AD1E45B0-DD2F-8D49-9BCC-AB466916FB2D}" srcOrd="0" destOrd="0" presId="urn:microsoft.com/office/officeart/2005/8/layout/vList3"/>
    <dgm:cxn modelId="{67A69C7C-1DD8-B44C-8AEF-C23C644CD93A}" type="presParOf" srcId="{55630A03-01D7-E04F-BEB9-E2F0B5BDBDCE}" destId="{8AAC28BE-9A12-134A-BB98-909E5643C5AC}" srcOrd="1" destOrd="0" presId="urn:microsoft.com/office/officeart/2005/8/layout/vList3"/>
    <dgm:cxn modelId="{E59F2D30-490F-8544-87AC-84A4849C5F2C}" type="presParOf" srcId="{F3B9A890-1F59-D049-99C0-9E662A6F1F2F}" destId="{21ACB5FB-1BE3-4B43-8FFF-8A78BA9710C1}" srcOrd="1" destOrd="0" presId="urn:microsoft.com/office/officeart/2005/8/layout/vList3"/>
    <dgm:cxn modelId="{EA16692D-0A97-214F-A9EA-A6028F3813F9}" type="presParOf" srcId="{F3B9A890-1F59-D049-99C0-9E662A6F1F2F}" destId="{24A0AB35-7BC7-E64C-833F-9F20541DB843}" srcOrd="2" destOrd="0" presId="urn:microsoft.com/office/officeart/2005/8/layout/vList3"/>
    <dgm:cxn modelId="{A1BE8926-DAD9-8241-8E0E-96ACC3123857}" type="presParOf" srcId="{24A0AB35-7BC7-E64C-833F-9F20541DB843}" destId="{1D5994AB-E56D-EE46-ABB8-943F597A56CE}" srcOrd="0" destOrd="0" presId="urn:microsoft.com/office/officeart/2005/8/layout/vList3"/>
    <dgm:cxn modelId="{90BF2A67-5CEA-0440-B68E-DF442EEFA442}" type="presParOf" srcId="{24A0AB35-7BC7-E64C-833F-9F20541DB843}" destId="{26BBBFD1-3C8E-2E43-8EB3-705398BC4DB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C28BE-9A12-134A-BB98-909E5643C5AC}">
      <dsp:nvSpPr>
        <dsp:cNvPr id="0" name=""/>
        <dsp:cNvSpPr/>
      </dsp:nvSpPr>
      <dsp:spPr>
        <a:xfrm rot="10800000">
          <a:off x="97966" y="343"/>
          <a:ext cx="6988639" cy="1114099"/>
        </a:xfrm>
        <a:prstGeom prst="flowChartAlternateProcess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00" tIns="64770" rIns="120904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bg1"/>
              </a:solidFill>
            </a:rPr>
            <a:t>Global Trends: </a:t>
          </a:r>
          <a:r>
            <a:rPr lang="en-US" sz="1700" kern="1200" dirty="0">
              <a:solidFill>
                <a:schemeClr val="bg1"/>
              </a:solidFill>
            </a:rPr>
            <a:t>50% of jobs can be automated</a:t>
          </a:r>
          <a:endParaRPr lang="en-TR" sz="1700" b="1" kern="1200" dirty="0"/>
        </a:p>
      </dsp:txBody>
      <dsp:txXfrm rot="10800000">
        <a:off x="152351" y="54728"/>
        <a:ext cx="6879869" cy="1005329"/>
      </dsp:txXfrm>
    </dsp:sp>
    <dsp:sp modelId="{AD1E45B0-DD2F-8D49-9BCC-AB466916FB2D}">
      <dsp:nvSpPr>
        <dsp:cNvPr id="0" name=""/>
        <dsp:cNvSpPr/>
      </dsp:nvSpPr>
      <dsp:spPr>
        <a:xfrm>
          <a:off x="336445" y="343"/>
          <a:ext cx="1114099" cy="11140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6BBBFD1-3C8E-2E43-8EB3-705398BC4DBC}">
      <dsp:nvSpPr>
        <dsp:cNvPr id="0" name=""/>
        <dsp:cNvSpPr/>
      </dsp:nvSpPr>
      <dsp:spPr>
        <a:xfrm rot="10800000">
          <a:off x="97966" y="1447010"/>
          <a:ext cx="6988639" cy="1114099"/>
        </a:xfrm>
        <a:prstGeom prst="flowChartAlternateProcess">
          <a:avLst/>
        </a:prstGeom>
        <a:gradFill rotWithShape="0">
          <a:gsLst>
            <a:gs pos="0">
              <a:schemeClr val="accent4">
                <a:hueOff val="-1446796"/>
                <a:satOff val="31664"/>
                <a:lumOff val="88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446796"/>
                <a:satOff val="31664"/>
                <a:lumOff val="88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446796"/>
                <a:satOff val="31664"/>
                <a:lumOff val="88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00" tIns="64770" rIns="120904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1414463" algn="l"/>
              <a:tab pos="1592263" algn="l"/>
            </a:tabLst>
          </a:pPr>
          <a:r>
            <a:rPr lang="en-US" sz="1700" b="1" kern="1200" dirty="0">
              <a:solidFill>
                <a:schemeClr val="bg1"/>
              </a:solidFill>
            </a:rPr>
            <a:t>Turkey Jobs:		</a:t>
          </a:r>
          <a:r>
            <a:rPr lang="en-US" sz="1700" kern="1200" dirty="0">
              <a:solidFill>
                <a:schemeClr val="bg1"/>
              </a:solidFill>
            </a:rPr>
            <a:t>7.6m lost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1414463" algn="l"/>
              <a:tab pos="1592263" algn="l"/>
            </a:tabLst>
          </a:pPr>
          <a:r>
            <a:rPr lang="en-US" sz="1700" kern="1200" dirty="0">
              <a:solidFill>
                <a:schemeClr val="bg1"/>
              </a:solidFill>
            </a:rPr>
            <a:t>		8.9m created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1414463" algn="l"/>
              <a:tab pos="1592263" algn="l"/>
            </a:tabLst>
          </a:pPr>
          <a:r>
            <a:rPr lang="en-US" sz="1700" kern="1200" dirty="0">
              <a:solidFill>
                <a:schemeClr val="bg1"/>
              </a:solidFill>
            </a:rPr>
            <a:t>	=	1.3m net gain </a:t>
          </a:r>
          <a:endParaRPr lang="en-US" sz="1700" b="1" kern="1200" dirty="0"/>
        </a:p>
      </dsp:txBody>
      <dsp:txXfrm rot="10800000">
        <a:off x="152351" y="1501395"/>
        <a:ext cx="6879869" cy="1005329"/>
      </dsp:txXfrm>
    </dsp:sp>
    <dsp:sp modelId="{1D5994AB-E56D-EE46-ABB8-943F597A56CE}">
      <dsp:nvSpPr>
        <dsp:cNvPr id="0" name=""/>
        <dsp:cNvSpPr/>
      </dsp:nvSpPr>
      <dsp:spPr>
        <a:xfrm>
          <a:off x="336445" y="1447010"/>
          <a:ext cx="1114099" cy="111409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60A9F9-6CCA-C24F-B60D-9302588E53F4}">
      <dsp:nvSpPr>
        <dsp:cNvPr id="0" name=""/>
        <dsp:cNvSpPr/>
      </dsp:nvSpPr>
      <dsp:spPr>
        <a:xfrm rot="10800000">
          <a:off x="97966" y="2893676"/>
          <a:ext cx="6988639" cy="1114099"/>
        </a:xfrm>
        <a:prstGeom prst="flowChartAlternateProcess">
          <a:avLst/>
        </a:prstGeom>
        <a:gradFill rotWithShape="0">
          <a:gsLst>
            <a:gs pos="0">
              <a:schemeClr val="accent4">
                <a:hueOff val="-2893591"/>
                <a:satOff val="63329"/>
                <a:lumOff val="1764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2893591"/>
                <a:satOff val="63329"/>
                <a:lumOff val="1764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2893591"/>
                <a:satOff val="63329"/>
                <a:lumOff val="1764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00" tIns="64770" rIns="120904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bg1"/>
              </a:solidFill>
            </a:rPr>
            <a:t>PROVIDED</a:t>
          </a:r>
          <a:r>
            <a:rPr lang="en-US" sz="1700" kern="1200" dirty="0">
              <a:solidFill>
                <a:schemeClr val="bg1"/>
              </a:solidFill>
            </a:rPr>
            <a:t>…..relevant skills are developed</a:t>
          </a:r>
          <a:endParaRPr lang="en-US" sz="1700" b="1" kern="1200" dirty="0"/>
        </a:p>
      </dsp:txBody>
      <dsp:txXfrm rot="10800000">
        <a:off x="152351" y="2948061"/>
        <a:ext cx="6879869" cy="1005329"/>
      </dsp:txXfrm>
    </dsp:sp>
    <dsp:sp modelId="{9238AC07-7C64-E948-B280-D392AAD1FBA1}">
      <dsp:nvSpPr>
        <dsp:cNvPr id="0" name=""/>
        <dsp:cNvSpPr/>
      </dsp:nvSpPr>
      <dsp:spPr>
        <a:xfrm>
          <a:off x="336445" y="2893676"/>
          <a:ext cx="1114099" cy="111409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B309D-BAA5-064F-9772-5CB74B0A7736}">
      <dsp:nvSpPr>
        <dsp:cNvPr id="0" name=""/>
        <dsp:cNvSpPr/>
      </dsp:nvSpPr>
      <dsp:spPr>
        <a:xfrm>
          <a:off x="0" y="11355"/>
          <a:ext cx="4629873" cy="865800"/>
        </a:xfrm>
        <a:prstGeom prst="round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Volatile</a:t>
          </a:r>
          <a:endParaRPr lang="en-TR" sz="3700" kern="1200"/>
        </a:p>
      </dsp:txBody>
      <dsp:txXfrm>
        <a:off x="42265" y="53620"/>
        <a:ext cx="4545343" cy="781270"/>
      </dsp:txXfrm>
    </dsp:sp>
    <dsp:sp modelId="{81BE6DB1-C682-7A42-8ADA-8B4341C3B4A0}">
      <dsp:nvSpPr>
        <dsp:cNvPr id="0" name=""/>
        <dsp:cNvSpPr/>
      </dsp:nvSpPr>
      <dsp:spPr>
        <a:xfrm>
          <a:off x="0" y="983715"/>
          <a:ext cx="4629873" cy="865800"/>
        </a:xfrm>
        <a:prstGeom prst="round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Uncertain</a:t>
          </a:r>
          <a:endParaRPr lang="en-TR" sz="3700" kern="1200"/>
        </a:p>
      </dsp:txBody>
      <dsp:txXfrm>
        <a:off x="42265" y="1025980"/>
        <a:ext cx="4545343" cy="781270"/>
      </dsp:txXfrm>
    </dsp:sp>
    <dsp:sp modelId="{E2547F3D-654E-6442-8232-01ECBCB84137}">
      <dsp:nvSpPr>
        <dsp:cNvPr id="0" name=""/>
        <dsp:cNvSpPr/>
      </dsp:nvSpPr>
      <dsp:spPr>
        <a:xfrm>
          <a:off x="0" y="1956075"/>
          <a:ext cx="4629873" cy="865800"/>
        </a:xfrm>
        <a:prstGeom prst="round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Complex</a:t>
          </a:r>
          <a:endParaRPr lang="en-TR" sz="3700" kern="1200"/>
        </a:p>
      </dsp:txBody>
      <dsp:txXfrm>
        <a:off x="42265" y="1998340"/>
        <a:ext cx="4545343" cy="781270"/>
      </dsp:txXfrm>
    </dsp:sp>
    <dsp:sp modelId="{A70BF860-94E6-3941-BDA3-D1A70FF3B222}">
      <dsp:nvSpPr>
        <dsp:cNvPr id="0" name=""/>
        <dsp:cNvSpPr/>
      </dsp:nvSpPr>
      <dsp:spPr>
        <a:xfrm>
          <a:off x="0" y="2928435"/>
          <a:ext cx="4629873" cy="865800"/>
        </a:xfrm>
        <a:prstGeom prst="round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Ambiguous</a:t>
          </a:r>
          <a:endParaRPr lang="en-TR" sz="3700" kern="1200"/>
        </a:p>
      </dsp:txBody>
      <dsp:txXfrm>
        <a:off x="42265" y="2970700"/>
        <a:ext cx="4545343" cy="7812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C28BE-9A12-134A-BB98-909E5643C5AC}">
      <dsp:nvSpPr>
        <dsp:cNvPr id="0" name=""/>
        <dsp:cNvSpPr/>
      </dsp:nvSpPr>
      <dsp:spPr>
        <a:xfrm rot="10800000">
          <a:off x="406584" y="730"/>
          <a:ext cx="6371403" cy="537658"/>
        </a:xfrm>
        <a:prstGeom prst="flowChartAlternateProcess">
          <a:avLst/>
        </a:prstGeom>
        <a:gradFill flip="none" rotWithShape="0">
          <a:gsLst>
            <a:gs pos="0">
              <a:schemeClr val="bg1">
                <a:lumMod val="85000"/>
                <a:shade val="30000"/>
                <a:satMod val="115000"/>
              </a:schemeClr>
            </a:gs>
            <a:gs pos="50000">
              <a:schemeClr val="bg1">
                <a:lumMod val="85000"/>
                <a:shade val="67500"/>
                <a:satMod val="115000"/>
              </a:schemeClr>
            </a:gs>
            <a:gs pos="100000">
              <a:schemeClr val="bg1">
                <a:lumMod val="85000"/>
                <a:shade val="100000"/>
                <a:satMod val="115000"/>
              </a:schemeClr>
            </a:gs>
          </a:gsLst>
          <a:lin ang="162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80000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4"/>
              </a:solidFill>
            </a:rPr>
            <a:t>Designed: </a:t>
          </a:r>
          <a:r>
            <a:rPr lang="en-US" sz="1400" kern="1200" dirty="0">
              <a:solidFill>
                <a:schemeClr val="accent4"/>
              </a:solidFill>
            </a:rPr>
            <a:t>by MOLSS</a:t>
          </a:r>
          <a:br>
            <a:rPr lang="en-US" sz="1400" kern="1200" dirty="0">
              <a:solidFill>
                <a:schemeClr val="accent4"/>
              </a:solidFill>
            </a:rPr>
          </a:br>
          <a:r>
            <a:rPr lang="en-US" sz="1400" kern="1200" dirty="0">
              <a:solidFill>
                <a:schemeClr val="accent4"/>
              </a:solidFill>
            </a:rPr>
            <a:t>(Dept. of Employment Policies)</a:t>
          </a:r>
          <a:endParaRPr lang="en-TR" sz="1400" b="1" kern="1200" dirty="0">
            <a:solidFill>
              <a:schemeClr val="accent4"/>
            </a:solidFill>
          </a:endParaRPr>
        </a:p>
      </dsp:txBody>
      <dsp:txXfrm rot="10800000">
        <a:off x="432830" y="26976"/>
        <a:ext cx="6318911" cy="485166"/>
      </dsp:txXfrm>
    </dsp:sp>
    <dsp:sp modelId="{AD1E45B0-DD2F-8D49-9BCC-AB466916FB2D}">
      <dsp:nvSpPr>
        <dsp:cNvPr id="0" name=""/>
        <dsp:cNvSpPr/>
      </dsp:nvSpPr>
      <dsp:spPr>
        <a:xfrm>
          <a:off x="886073" y="101783"/>
          <a:ext cx="335552" cy="335552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6BBBFD1-3C8E-2E43-8EB3-705398BC4DBC}">
      <dsp:nvSpPr>
        <dsp:cNvPr id="0" name=""/>
        <dsp:cNvSpPr/>
      </dsp:nvSpPr>
      <dsp:spPr>
        <a:xfrm rot="10800000">
          <a:off x="406584" y="698884"/>
          <a:ext cx="6371403" cy="537658"/>
        </a:xfrm>
        <a:prstGeom prst="flowChartAlternateProcess">
          <a:avLst/>
        </a:prstGeom>
        <a:gradFill flip="none" rotWithShape="0">
          <a:gsLst>
            <a:gs pos="0">
              <a:schemeClr val="bg1">
                <a:lumMod val="85000"/>
                <a:shade val="30000"/>
                <a:satMod val="115000"/>
              </a:schemeClr>
            </a:gs>
            <a:gs pos="50000">
              <a:schemeClr val="bg1">
                <a:lumMod val="85000"/>
                <a:shade val="67500"/>
                <a:satMod val="115000"/>
              </a:schemeClr>
            </a:gs>
            <a:gs pos="100000">
              <a:schemeClr val="bg1">
                <a:lumMod val="85000"/>
                <a:shade val="100000"/>
                <a:satMod val="115000"/>
              </a:schemeClr>
            </a:gs>
          </a:gsLst>
          <a:lin ang="162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80000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4"/>
              </a:solidFill>
            </a:rPr>
            <a:t>Financed: </a:t>
          </a:r>
          <a:r>
            <a:rPr lang="en-US" sz="1400" kern="1200" dirty="0">
              <a:solidFill>
                <a:schemeClr val="accent4"/>
              </a:solidFill>
            </a:rPr>
            <a:t>by EU &amp; The Republic of Turkey</a:t>
          </a:r>
          <a:endParaRPr lang="en-US" sz="1400" b="1" kern="1200" dirty="0">
            <a:solidFill>
              <a:schemeClr val="accent4"/>
            </a:solidFill>
          </a:endParaRPr>
        </a:p>
      </dsp:txBody>
      <dsp:txXfrm rot="10800000">
        <a:off x="432830" y="725130"/>
        <a:ext cx="6318911" cy="485166"/>
      </dsp:txXfrm>
    </dsp:sp>
    <dsp:sp modelId="{1D5994AB-E56D-EE46-ABB8-943F597A56CE}">
      <dsp:nvSpPr>
        <dsp:cNvPr id="0" name=""/>
        <dsp:cNvSpPr/>
      </dsp:nvSpPr>
      <dsp:spPr>
        <a:xfrm>
          <a:off x="785020" y="698884"/>
          <a:ext cx="537658" cy="537658"/>
        </a:xfrm>
        <a:prstGeom prst="flowChartProcess">
          <a:avLst/>
        </a:prstGeom>
        <a:blipFill dpi="0" rotWithShape="1">
          <a:blip xmlns:r="http://schemas.openxmlformats.org/officeDocument/2006/relationships" r:embed="rId2"/>
          <a:srcRect/>
          <a:stretch>
            <a:fillRect l="4513" t="32226" r="5567" b="31806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AF95C35-0849-4349-945D-2F05D87D8878}">
      <dsp:nvSpPr>
        <dsp:cNvPr id="0" name=""/>
        <dsp:cNvSpPr/>
      </dsp:nvSpPr>
      <dsp:spPr>
        <a:xfrm rot="10800000">
          <a:off x="406584" y="1397038"/>
          <a:ext cx="6371403" cy="537658"/>
        </a:xfrm>
        <a:prstGeom prst="flowChartAlternateProcess">
          <a:avLst/>
        </a:prstGeom>
        <a:gradFill flip="none" rotWithShape="0">
          <a:gsLst>
            <a:gs pos="0">
              <a:schemeClr val="bg1">
                <a:lumMod val="85000"/>
                <a:shade val="30000"/>
                <a:satMod val="115000"/>
              </a:schemeClr>
            </a:gs>
            <a:gs pos="50000">
              <a:schemeClr val="bg1">
                <a:lumMod val="85000"/>
                <a:shade val="67500"/>
                <a:satMod val="115000"/>
              </a:schemeClr>
            </a:gs>
            <a:gs pos="100000">
              <a:schemeClr val="bg1">
                <a:lumMod val="85000"/>
                <a:shade val="100000"/>
                <a:satMod val="115000"/>
              </a:schemeClr>
            </a:gs>
          </a:gsLst>
          <a:lin ang="162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80000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4"/>
              </a:solidFill>
            </a:rPr>
            <a:t>Managed: </a:t>
          </a:r>
          <a:r>
            <a:rPr lang="en-US" sz="1400" kern="1200" dirty="0">
              <a:solidFill>
                <a:schemeClr val="accent4"/>
              </a:solidFill>
            </a:rPr>
            <a:t>by </a:t>
          </a:r>
          <a:r>
            <a:rPr lang="en-US" sz="1400" kern="1200" dirty="0" err="1">
              <a:solidFill>
                <a:schemeClr val="accent4"/>
              </a:solidFill>
            </a:rPr>
            <a:t>MoLSS</a:t>
          </a:r>
          <a:br>
            <a:rPr lang="en-US" sz="1400" kern="1200" dirty="0">
              <a:solidFill>
                <a:schemeClr val="accent4"/>
              </a:solidFill>
            </a:rPr>
          </a:br>
          <a:r>
            <a:rPr lang="en-US" sz="1400" kern="1200" dirty="0">
              <a:solidFill>
                <a:schemeClr val="accent4"/>
              </a:solidFill>
            </a:rPr>
            <a:t>(Dept. of Employment Policies)</a:t>
          </a:r>
          <a:endParaRPr lang="en-US" sz="1400" b="1" kern="1200" dirty="0">
            <a:solidFill>
              <a:schemeClr val="accent4"/>
            </a:solidFill>
          </a:endParaRPr>
        </a:p>
      </dsp:txBody>
      <dsp:txXfrm rot="10800000">
        <a:off x="432830" y="1423284"/>
        <a:ext cx="6318911" cy="485166"/>
      </dsp:txXfrm>
    </dsp:sp>
    <dsp:sp modelId="{8B617F0C-CAC1-484D-8CB0-680B15B86D91}">
      <dsp:nvSpPr>
        <dsp:cNvPr id="0" name=""/>
        <dsp:cNvSpPr/>
      </dsp:nvSpPr>
      <dsp:spPr>
        <a:xfrm>
          <a:off x="884788" y="1498091"/>
          <a:ext cx="335552" cy="335552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60A9F9-6CCA-C24F-B60D-9302588E53F4}">
      <dsp:nvSpPr>
        <dsp:cNvPr id="0" name=""/>
        <dsp:cNvSpPr/>
      </dsp:nvSpPr>
      <dsp:spPr>
        <a:xfrm rot="10800000">
          <a:off x="406584" y="2095193"/>
          <a:ext cx="6371403" cy="537658"/>
        </a:xfrm>
        <a:prstGeom prst="flowChartAlternateProcess">
          <a:avLst/>
        </a:prstGeom>
        <a:gradFill flip="none" rotWithShape="0">
          <a:gsLst>
            <a:gs pos="0">
              <a:schemeClr val="bg1">
                <a:lumMod val="85000"/>
                <a:shade val="30000"/>
                <a:satMod val="115000"/>
              </a:schemeClr>
            </a:gs>
            <a:gs pos="50000">
              <a:schemeClr val="bg1">
                <a:lumMod val="85000"/>
                <a:shade val="67500"/>
                <a:satMod val="115000"/>
              </a:schemeClr>
            </a:gs>
            <a:gs pos="100000">
              <a:schemeClr val="bg1">
                <a:lumMod val="85000"/>
                <a:shade val="100000"/>
                <a:satMod val="115000"/>
              </a:schemeClr>
            </a:gs>
          </a:gsLst>
          <a:lin ang="162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80000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4"/>
              </a:solidFill>
            </a:rPr>
            <a:t>Refereed: </a:t>
          </a:r>
          <a:r>
            <a:rPr lang="en-US" sz="1400" kern="1200" dirty="0">
              <a:solidFill>
                <a:schemeClr val="accent4"/>
              </a:solidFill>
            </a:rPr>
            <a:t>by </a:t>
          </a:r>
          <a:r>
            <a:rPr lang="en-US" sz="1400" kern="1200" dirty="0" err="1">
              <a:solidFill>
                <a:schemeClr val="accent4"/>
              </a:solidFill>
            </a:rPr>
            <a:t>MoLSS</a:t>
          </a:r>
          <a:br>
            <a:rPr lang="en-US" sz="1400" kern="1200" dirty="0">
              <a:solidFill>
                <a:schemeClr val="accent4"/>
              </a:solidFill>
            </a:rPr>
          </a:br>
          <a:r>
            <a:rPr lang="en-US" sz="1400" kern="1200" dirty="0">
              <a:solidFill>
                <a:schemeClr val="accent4"/>
              </a:solidFill>
            </a:rPr>
            <a:t>(Directorate of EU and Financial Assistance)</a:t>
          </a:r>
          <a:endParaRPr lang="en-US" sz="1400" b="1" kern="1200" dirty="0">
            <a:solidFill>
              <a:schemeClr val="accent4"/>
            </a:solidFill>
          </a:endParaRPr>
        </a:p>
      </dsp:txBody>
      <dsp:txXfrm rot="10800000">
        <a:off x="432830" y="2121439"/>
        <a:ext cx="6318911" cy="485166"/>
      </dsp:txXfrm>
    </dsp:sp>
    <dsp:sp modelId="{9238AC07-7C64-E948-B280-D392AAD1FBA1}">
      <dsp:nvSpPr>
        <dsp:cNvPr id="0" name=""/>
        <dsp:cNvSpPr/>
      </dsp:nvSpPr>
      <dsp:spPr>
        <a:xfrm>
          <a:off x="886073" y="2196246"/>
          <a:ext cx="335552" cy="33555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13B38FE-2586-E14A-A9A4-4D00B4D1F576}">
      <dsp:nvSpPr>
        <dsp:cNvPr id="0" name=""/>
        <dsp:cNvSpPr/>
      </dsp:nvSpPr>
      <dsp:spPr>
        <a:xfrm rot="10800000">
          <a:off x="406584" y="2793347"/>
          <a:ext cx="6371403" cy="537658"/>
        </a:xfrm>
        <a:prstGeom prst="flowChartAlternateProcess">
          <a:avLst/>
        </a:prstGeom>
        <a:gradFill flip="none" rotWithShape="0">
          <a:gsLst>
            <a:gs pos="0">
              <a:schemeClr val="bg1">
                <a:lumMod val="85000"/>
                <a:shade val="30000"/>
                <a:satMod val="115000"/>
              </a:schemeClr>
            </a:gs>
            <a:gs pos="50000">
              <a:schemeClr val="bg1">
                <a:lumMod val="85000"/>
                <a:shade val="67500"/>
                <a:satMod val="115000"/>
              </a:schemeClr>
            </a:gs>
            <a:gs pos="100000">
              <a:schemeClr val="bg1">
                <a:lumMod val="85000"/>
                <a:shade val="100000"/>
                <a:satMod val="115000"/>
              </a:schemeClr>
            </a:gs>
          </a:gsLst>
          <a:lin ang="162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80000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4"/>
              </a:solidFill>
            </a:rPr>
            <a:t>Implemented: </a:t>
          </a:r>
          <a:r>
            <a:rPr lang="en-US" sz="1400" kern="1200" dirty="0">
              <a:solidFill>
                <a:schemeClr val="accent4"/>
              </a:solidFill>
            </a:rPr>
            <a:t>by consortium led by </a:t>
          </a:r>
          <a:r>
            <a:rPr lang="en-US" sz="1400" kern="1200" dirty="0" err="1">
              <a:solidFill>
                <a:schemeClr val="accent4"/>
              </a:solidFill>
            </a:rPr>
            <a:t>Weglobal</a:t>
          </a:r>
          <a:endParaRPr lang="en-TR" sz="1400" b="1" kern="1200" dirty="0">
            <a:solidFill>
              <a:schemeClr val="accent4"/>
            </a:solidFill>
          </a:endParaRPr>
        </a:p>
      </dsp:txBody>
      <dsp:txXfrm rot="10800000">
        <a:off x="432830" y="2819593"/>
        <a:ext cx="6318911" cy="485166"/>
      </dsp:txXfrm>
    </dsp:sp>
    <dsp:sp modelId="{11F25AE1-C626-CE45-96D8-E40D887A05DB}">
      <dsp:nvSpPr>
        <dsp:cNvPr id="0" name=""/>
        <dsp:cNvSpPr/>
      </dsp:nvSpPr>
      <dsp:spPr>
        <a:xfrm>
          <a:off x="785020" y="2793771"/>
          <a:ext cx="537658" cy="537658"/>
        </a:xfrm>
        <a:prstGeom prst="ellipse">
          <a:avLst/>
        </a:prstGeom>
        <a:blipFill dpi="0" rotWithShape="1">
          <a:blip xmlns:r="http://schemas.openxmlformats.org/officeDocument/2006/relationships" r:embed="rId3"/>
          <a:srcRect/>
          <a:stretch>
            <a:fillRect l="4782" t="38918" r="-314" b="40039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5C0E08A-CD7C-F040-ADF5-F697DFEF2A27}">
      <dsp:nvSpPr>
        <dsp:cNvPr id="0" name=""/>
        <dsp:cNvSpPr/>
      </dsp:nvSpPr>
      <dsp:spPr>
        <a:xfrm rot="10800000">
          <a:off x="406584" y="3491501"/>
          <a:ext cx="6371403" cy="537658"/>
        </a:xfrm>
        <a:prstGeom prst="flowChartAlternateProcess">
          <a:avLst/>
        </a:prstGeom>
        <a:gradFill flip="none" rotWithShape="0">
          <a:gsLst>
            <a:gs pos="0">
              <a:schemeClr val="bg1">
                <a:lumMod val="85000"/>
                <a:shade val="30000"/>
                <a:satMod val="115000"/>
              </a:schemeClr>
            </a:gs>
            <a:gs pos="50000">
              <a:schemeClr val="bg1">
                <a:lumMod val="85000"/>
                <a:shade val="67500"/>
                <a:satMod val="115000"/>
              </a:schemeClr>
            </a:gs>
            <a:gs pos="100000">
              <a:schemeClr val="bg1">
                <a:lumMod val="85000"/>
                <a:shade val="100000"/>
                <a:satMod val="115000"/>
              </a:schemeClr>
            </a:gs>
          </a:gsLst>
          <a:lin ang="162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80000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u="none" kern="1200" dirty="0">
              <a:solidFill>
                <a:schemeClr val="accent4"/>
              </a:solidFill>
            </a:rPr>
            <a:t>Timeline</a:t>
          </a:r>
          <a:r>
            <a:rPr lang="en-US" sz="1400" b="1" kern="1200" dirty="0">
              <a:solidFill>
                <a:schemeClr val="accent4"/>
              </a:solidFill>
            </a:rPr>
            <a:t>: </a:t>
          </a:r>
          <a:r>
            <a:rPr lang="en-US" sz="1400" b="0" i="0" u="none" kern="1200" dirty="0">
              <a:solidFill>
                <a:schemeClr val="accent4"/>
              </a:solidFill>
            </a:rPr>
            <a:t>01 February 2021 to 31 July 2023</a:t>
          </a:r>
          <a:endParaRPr lang="en-TR" sz="1400" b="1" kern="1200" dirty="0">
            <a:solidFill>
              <a:schemeClr val="accent4"/>
            </a:solidFill>
          </a:endParaRPr>
        </a:p>
      </dsp:txBody>
      <dsp:txXfrm rot="10800000">
        <a:off x="432830" y="3517747"/>
        <a:ext cx="6318911" cy="485166"/>
      </dsp:txXfrm>
    </dsp:sp>
    <dsp:sp modelId="{14F5BDF1-EA92-D941-BCA8-27F8AB591A8C}">
      <dsp:nvSpPr>
        <dsp:cNvPr id="0" name=""/>
        <dsp:cNvSpPr/>
      </dsp:nvSpPr>
      <dsp:spPr>
        <a:xfrm>
          <a:off x="878546" y="3562329"/>
          <a:ext cx="431998" cy="39600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C28BE-9A12-134A-BB98-909E5643C5AC}">
      <dsp:nvSpPr>
        <dsp:cNvPr id="0" name=""/>
        <dsp:cNvSpPr/>
      </dsp:nvSpPr>
      <dsp:spPr>
        <a:xfrm rot="10800000">
          <a:off x="409502" y="43"/>
          <a:ext cx="6371403" cy="1605337"/>
        </a:xfrm>
        <a:prstGeom prst="flowChartAlternateProcess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5999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OBJECTIVE: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To enhance policy-making and implementation capacity of </a:t>
          </a:r>
          <a:r>
            <a:rPr lang="en-US" sz="1800" kern="1200" dirty="0" err="1">
              <a:solidFill>
                <a:schemeClr val="bg1"/>
              </a:solidFill>
            </a:rPr>
            <a:t>MoLSS</a:t>
          </a:r>
          <a:endParaRPr lang="en-TR" sz="1800" b="1" kern="1200" dirty="0"/>
        </a:p>
      </dsp:txBody>
      <dsp:txXfrm rot="10800000">
        <a:off x="487867" y="78408"/>
        <a:ext cx="6214673" cy="1448607"/>
      </dsp:txXfrm>
    </dsp:sp>
    <dsp:sp modelId="{AD1E45B0-DD2F-8D49-9BCC-AB466916FB2D}">
      <dsp:nvSpPr>
        <dsp:cNvPr id="0" name=""/>
        <dsp:cNvSpPr/>
      </dsp:nvSpPr>
      <dsp:spPr>
        <a:xfrm>
          <a:off x="469339" y="43"/>
          <a:ext cx="1605337" cy="160533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6BBBFD1-3C8E-2E43-8EB3-705398BC4DBC}">
      <dsp:nvSpPr>
        <dsp:cNvPr id="0" name=""/>
        <dsp:cNvSpPr/>
      </dsp:nvSpPr>
      <dsp:spPr>
        <a:xfrm rot="10800000">
          <a:off x="409502" y="2084586"/>
          <a:ext cx="6371403" cy="1605337"/>
        </a:xfrm>
        <a:prstGeom prst="flowChartAlternateProcess">
          <a:avLst/>
        </a:prstGeom>
        <a:gradFill rotWithShape="0">
          <a:gsLst>
            <a:gs pos="0">
              <a:schemeClr val="accent4">
                <a:hueOff val="-2893591"/>
                <a:satOff val="63329"/>
                <a:lumOff val="1764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2893591"/>
                <a:satOff val="63329"/>
                <a:lumOff val="1764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2893591"/>
                <a:satOff val="63329"/>
                <a:lumOff val="1764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5999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PURPOSE: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To increase the institutional capacity of </a:t>
          </a:r>
          <a:r>
            <a:rPr lang="en-US" sz="1800" kern="1200" dirty="0" err="1">
              <a:solidFill>
                <a:schemeClr val="bg1"/>
              </a:solidFill>
            </a:rPr>
            <a:t>MoLSS’s</a:t>
          </a:r>
          <a:r>
            <a:rPr lang="en-US" sz="1800" kern="1200" dirty="0">
              <a:solidFill>
                <a:schemeClr val="bg1"/>
              </a:solidFill>
            </a:rPr>
            <a:t> Dept. of Employment Policies by improving quality and efficiency of policy-making</a:t>
          </a:r>
          <a:endParaRPr lang="en-US" sz="1800" b="1" kern="1200" dirty="0"/>
        </a:p>
      </dsp:txBody>
      <dsp:txXfrm rot="10800000">
        <a:off x="487867" y="2162951"/>
        <a:ext cx="6214673" cy="1448607"/>
      </dsp:txXfrm>
    </dsp:sp>
    <dsp:sp modelId="{1D5994AB-E56D-EE46-ABB8-943F597A56CE}">
      <dsp:nvSpPr>
        <dsp:cNvPr id="0" name=""/>
        <dsp:cNvSpPr/>
      </dsp:nvSpPr>
      <dsp:spPr>
        <a:xfrm>
          <a:off x="469339" y="2084586"/>
          <a:ext cx="1605337" cy="160533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C28BE-9A12-134A-BB98-909E5643C5AC}">
      <dsp:nvSpPr>
        <dsp:cNvPr id="0" name=""/>
        <dsp:cNvSpPr/>
      </dsp:nvSpPr>
      <dsp:spPr>
        <a:xfrm rot="10800000">
          <a:off x="285748" y="1325"/>
          <a:ext cx="4477839" cy="822637"/>
        </a:xfrm>
        <a:prstGeom prst="flowChartAlternateProces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07999" tIns="57150" rIns="10668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Sector Studies – Energy; Health; Education; ICT; Banking/Finance;</a:t>
          </a:r>
          <a:endParaRPr lang="en-TR" sz="1500" b="1" kern="1200"/>
        </a:p>
      </dsp:txBody>
      <dsp:txXfrm rot="10800000">
        <a:off x="325905" y="41482"/>
        <a:ext cx="4397525" cy="742323"/>
      </dsp:txXfrm>
    </dsp:sp>
    <dsp:sp modelId="{AD1E45B0-DD2F-8D49-9BCC-AB466916FB2D}">
      <dsp:nvSpPr>
        <dsp:cNvPr id="0" name=""/>
        <dsp:cNvSpPr/>
      </dsp:nvSpPr>
      <dsp:spPr>
        <a:xfrm>
          <a:off x="401704" y="1325"/>
          <a:ext cx="822637" cy="82263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6BBBFD1-3C8E-2E43-8EB3-705398BC4DBC}">
      <dsp:nvSpPr>
        <dsp:cNvPr id="0" name=""/>
        <dsp:cNvSpPr/>
      </dsp:nvSpPr>
      <dsp:spPr>
        <a:xfrm rot="10800000">
          <a:off x="285748" y="1069526"/>
          <a:ext cx="4477839" cy="822637"/>
        </a:xfrm>
        <a:prstGeom prst="flowChartAlternateProcess">
          <a:avLst/>
        </a:prstGeom>
        <a:gradFill rotWithShape="0">
          <a:gsLst>
            <a:gs pos="0">
              <a:schemeClr val="accent5">
                <a:hueOff val="-2241218"/>
                <a:satOff val="-17722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41218"/>
                <a:satOff val="-17722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41218"/>
                <a:satOff val="-17722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07999" tIns="57150" rIns="10668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People with Disabilities (for decent work future);</a:t>
          </a:r>
          <a:endParaRPr lang="en-TR" sz="1500" b="1" kern="1200" dirty="0"/>
        </a:p>
      </dsp:txBody>
      <dsp:txXfrm rot="10800000">
        <a:off x="325905" y="1109683"/>
        <a:ext cx="4397525" cy="742323"/>
      </dsp:txXfrm>
    </dsp:sp>
    <dsp:sp modelId="{1D5994AB-E56D-EE46-ABB8-943F597A56CE}">
      <dsp:nvSpPr>
        <dsp:cNvPr id="0" name=""/>
        <dsp:cNvSpPr/>
      </dsp:nvSpPr>
      <dsp:spPr>
        <a:xfrm>
          <a:off x="401704" y="1069526"/>
          <a:ext cx="822637" cy="82263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60A9F9-6CCA-C24F-B60D-9302588E53F4}">
      <dsp:nvSpPr>
        <dsp:cNvPr id="0" name=""/>
        <dsp:cNvSpPr/>
      </dsp:nvSpPr>
      <dsp:spPr>
        <a:xfrm rot="10800000">
          <a:off x="285748" y="2137727"/>
          <a:ext cx="4477839" cy="822637"/>
        </a:xfrm>
        <a:prstGeom prst="flowChartAlternateProcess">
          <a:avLst/>
        </a:prstGeom>
        <a:gradFill rotWithShape="0">
          <a:gsLst>
            <a:gs pos="0">
              <a:schemeClr val="accent5">
                <a:hueOff val="-4482437"/>
                <a:satOff val="-35444"/>
                <a:lumOff val="35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82437"/>
                <a:satOff val="-35444"/>
                <a:lumOff val="35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82437"/>
                <a:satOff val="-35444"/>
                <a:lumOff val="35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07999" tIns="57150" rIns="10668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Mobbing Complaints;</a:t>
          </a:r>
          <a:endParaRPr lang="en-TR" sz="1500" b="1" kern="1200"/>
        </a:p>
      </dsp:txBody>
      <dsp:txXfrm rot="10800000">
        <a:off x="325905" y="2177884"/>
        <a:ext cx="4397525" cy="742323"/>
      </dsp:txXfrm>
    </dsp:sp>
    <dsp:sp modelId="{9238AC07-7C64-E948-B280-D392AAD1FBA1}">
      <dsp:nvSpPr>
        <dsp:cNvPr id="0" name=""/>
        <dsp:cNvSpPr/>
      </dsp:nvSpPr>
      <dsp:spPr>
        <a:xfrm>
          <a:off x="401704" y="2137727"/>
          <a:ext cx="822637" cy="82263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13B38FE-2586-E14A-A9A4-4D00B4D1F576}">
      <dsp:nvSpPr>
        <dsp:cNvPr id="0" name=""/>
        <dsp:cNvSpPr/>
      </dsp:nvSpPr>
      <dsp:spPr>
        <a:xfrm rot="10800000">
          <a:off x="285748" y="3205928"/>
          <a:ext cx="4477839" cy="822637"/>
        </a:xfrm>
        <a:prstGeom prst="flowChartAlternateProcess">
          <a:avLst/>
        </a:prstGeom>
        <a:gradFill rotWithShape="0">
          <a:gsLst>
            <a:gs pos="0">
              <a:schemeClr val="accent5">
                <a:hueOff val="-6723655"/>
                <a:satOff val="-53166"/>
                <a:lumOff val="52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23655"/>
                <a:satOff val="-53166"/>
                <a:lumOff val="52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23655"/>
                <a:satOff val="-53166"/>
                <a:lumOff val="52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07999" tIns="57150" rIns="10668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Impact Assessment (application of current legislation).</a:t>
          </a:r>
          <a:endParaRPr lang="en-TR" sz="1500" b="1" kern="1200"/>
        </a:p>
      </dsp:txBody>
      <dsp:txXfrm rot="10800000">
        <a:off x="325905" y="3246085"/>
        <a:ext cx="4397525" cy="742323"/>
      </dsp:txXfrm>
    </dsp:sp>
    <dsp:sp modelId="{11F25AE1-C626-CE45-96D8-E40D887A05DB}">
      <dsp:nvSpPr>
        <dsp:cNvPr id="0" name=""/>
        <dsp:cNvSpPr/>
      </dsp:nvSpPr>
      <dsp:spPr>
        <a:xfrm>
          <a:off x="401704" y="3207253"/>
          <a:ext cx="822637" cy="822637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C28BE-9A12-134A-BB98-909E5643C5AC}">
      <dsp:nvSpPr>
        <dsp:cNvPr id="0" name=""/>
        <dsp:cNvSpPr/>
      </dsp:nvSpPr>
      <dsp:spPr>
        <a:xfrm rot="10800000">
          <a:off x="406584" y="2853"/>
          <a:ext cx="6371403" cy="810895"/>
        </a:xfrm>
        <a:prstGeom prst="flowChartAlternateProcess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80000" tIns="80010" rIns="149352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Workshops for studies (real data)</a:t>
          </a:r>
          <a:endParaRPr lang="en-TR" sz="2100" b="1" kern="1200" dirty="0"/>
        </a:p>
      </dsp:txBody>
      <dsp:txXfrm rot="10800000">
        <a:off x="446168" y="42437"/>
        <a:ext cx="6292235" cy="731727"/>
      </dsp:txXfrm>
    </dsp:sp>
    <dsp:sp modelId="{AD1E45B0-DD2F-8D49-9BCC-AB466916FB2D}">
      <dsp:nvSpPr>
        <dsp:cNvPr id="0" name=""/>
        <dsp:cNvSpPr/>
      </dsp:nvSpPr>
      <dsp:spPr>
        <a:xfrm>
          <a:off x="572393" y="2853"/>
          <a:ext cx="810895" cy="8108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6BBBFD1-3C8E-2E43-8EB3-705398BC4DBC}">
      <dsp:nvSpPr>
        <dsp:cNvPr id="0" name=""/>
        <dsp:cNvSpPr/>
      </dsp:nvSpPr>
      <dsp:spPr>
        <a:xfrm rot="10800000">
          <a:off x="406584" y="1055806"/>
          <a:ext cx="6371403" cy="810895"/>
        </a:xfrm>
        <a:prstGeom prst="flowChartAlternateProcess">
          <a:avLst/>
        </a:prstGeom>
        <a:gradFill rotWithShape="0">
          <a:gsLst>
            <a:gs pos="0">
              <a:schemeClr val="accent4">
                <a:hueOff val="-964530"/>
                <a:satOff val="21110"/>
                <a:lumOff val="58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964530"/>
                <a:satOff val="21110"/>
                <a:lumOff val="58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964530"/>
                <a:satOff val="21110"/>
                <a:lumOff val="58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80000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Workshops for New Employment Strategies (opinion-gathering)</a:t>
          </a:r>
        </a:p>
      </dsp:txBody>
      <dsp:txXfrm rot="10800000">
        <a:off x="446168" y="1095390"/>
        <a:ext cx="6292235" cy="731727"/>
      </dsp:txXfrm>
    </dsp:sp>
    <dsp:sp modelId="{1D5994AB-E56D-EE46-ABB8-943F597A56CE}">
      <dsp:nvSpPr>
        <dsp:cNvPr id="0" name=""/>
        <dsp:cNvSpPr/>
      </dsp:nvSpPr>
      <dsp:spPr>
        <a:xfrm>
          <a:off x="572393" y="1055806"/>
          <a:ext cx="810895" cy="81089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60A9F9-6CCA-C24F-B60D-9302588E53F4}">
      <dsp:nvSpPr>
        <dsp:cNvPr id="0" name=""/>
        <dsp:cNvSpPr/>
      </dsp:nvSpPr>
      <dsp:spPr>
        <a:xfrm rot="10800000">
          <a:off x="406584" y="2108760"/>
          <a:ext cx="6371403" cy="810895"/>
        </a:xfrm>
        <a:prstGeom prst="flowChartAlternateProcess">
          <a:avLst/>
        </a:prstGeom>
        <a:gradFill rotWithShape="0">
          <a:gsLst>
            <a:gs pos="0">
              <a:schemeClr val="accent4">
                <a:hueOff val="-1929061"/>
                <a:satOff val="42219"/>
                <a:lumOff val="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929061"/>
                <a:satOff val="42219"/>
                <a:lumOff val="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929061"/>
                <a:satOff val="42219"/>
                <a:lumOff val="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80000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Future of Work Commission (‘blue skies’ thinking)</a:t>
          </a:r>
        </a:p>
      </dsp:txBody>
      <dsp:txXfrm rot="10800000">
        <a:off x="446168" y="2148344"/>
        <a:ext cx="6292235" cy="731727"/>
      </dsp:txXfrm>
    </dsp:sp>
    <dsp:sp modelId="{9238AC07-7C64-E948-B280-D392AAD1FBA1}">
      <dsp:nvSpPr>
        <dsp:cNvPr id="0" name=""/>
        <dsp:cNvSpPr/>
      </dsp:nvSpPr>
      <dsp:spPr>
        <a:xfrm>
          <a:off x="572393" y="2108760"/>
          <a:ext cx="810895" cy="81089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13B38FE-2586-E14A-A9A4-4D00B4D1F576}">
      <dsp:nvSpPr>
        <dsp:cNvPr id="0" name=""/>
        <dsp:cNvSpPr/>
      </dsp:nvSpPr>
      <dsp:spPr>
        <a:xfrm rot="10800000">
          <a:off x="406584" y="3161714"/>
          <a:ext cx="6371403" cy="810895"/>
        </a:xfrm>
        <a:prstGeom prst="flowChartAlternateProcess">
          <a:avLst/>
        </a:prstGeom>
        <a:gradFill rotWithShape="0">
          <a:gsLst>
            <a:gs pos="0">
              <a:schemeClr val="accent4">
                <a:hueOff val="-2893591"/>
                <a:satOff val="63329"/>
                <a:lumOff val="1764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2893591"/>
                <a:satOff val="63329"/>
                <a:lumOff val="1764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2893591"/>
                <a:satOff val="63329"/>
                <a:lumOff val="1764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80000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International Conference</a:t>
          </a:r>
          <a:endParaRPr lang="en-TR" sz="2000" b="1" kern="1200" dirty="0"/>
        </a:p>
      </dsp:txBody>
      <dsp:txXfrm rot="10800000">
        <a:off x="446168" y="3201298"/>
        <a:ext cx="6292235" cy="731727"/>
      </dsp:txXfrm>
    </dsp:sp>
    <dsp:sp modelId="{11F25AE1-C626-CE45-96D8-E40D887A05DB}">
      <dsp:nvSpPr>
        <dsp:cNvPr id="0" name=""/>
        <dsp:cNvSpPr/>
      </dsp:nvSpPr>
      <dsp:spPr>
        <a:xfrm>
          <a:off x="572393" y="3162355"/>
          <a:ext cx="810895" cy="810895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C28BE-9A12-134A-BB98-909E5643C5AC}">
      <dsp:nvSpPr>
        <dsp:cNvPr id="0" name=""/>
        <dsp:cNvSpPr/>
      </dsp:nvSpPr>
      <dsp:spPr>
        <a:xfrm rot="10800000">
          <a:off x="27459" y="601"/>
          <a:ext cx="4370952" cy="994718"/>
        </a:xfrm>
        <a:prstGeom prst="flowChartAlternateProces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2000" tIns="49530" rIns="92456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Conceptual: </a:t>
          </a:r>
          <a:r>
            <a:rPr lang="en-US" sz="1300" kern="1200" dirty="0"/>
            <a:t>Decent work for women + Future of work &amp; gender + certificated training by an International </a:t>
          </a:r>
          <a:r>
            <a:rPr lang="en-US" sz="1300" kern="1200" dirty="0" err="1"/>
            <a:t>organisation</a:t>
          </a:r>
          <a:endParaRPr lang="en-TR" sz="1300" b="1" kern="1200" dirty="0"/>
        </a:p>
      </dsp:txBody>
      <dsp:txXfrm rot="10800000">
        <a:off x="76016" y="49158"/>
        <a:ext cx="4273838" cy="897604"/>
      </dsp:txXfrm>
    </dsp:sp>
    <dsp:sp modelId="{AD1E45B0-DD2F-8D49-9BCC-AB466916FB2D}">
      <dsp:nvSpPr>
        <dsp:cNvPr id="0" name=""/>
        <dsp:cNvSpPr/>
      </dsp:nvSpPr>
      <dsp:spPr>
        <a:xfrm>
          <a:off x="251742" y="47960"/>
          <a:ext cx="900001" cy="900001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3457" t="734" r="4428" b="1324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6BBBFD1-3C8E-2E43-8EB3-705398BC4DBC}">
      <dsp:nvSpPr>
        <dsp:cNvPr id="0" name=""/>
        <dsp:cNvSpPr/>
      </dsp:nvSpPr>
      <dsp:spPr>
        <a:xfrm rot="10800000">
          <a:off x="27459" y="1292251"/>
          <a:ext cx="4370952" cy="994718"/>
        </a:xfrm>
        <a:prstGeom prst="flowChartAlternateProcess">
          <a:avLst/>
        </a:prstGeom>
        <a:gradFill rotWithShape="0">
          <a:gsLst>
            <a:gs pos="0">
              <a:schemeClr val="accent5">
                <a:hueOff val="-3361827"/>
                <a:satOff val="-26583"/>
                <a:lumOff val="264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61827"/>
                <a:satOff val="-26583"/>
                <a:lumOff val="264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61827"/>
                <a:satOff val="-26583"/>
                <a:lumOff val="264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2000" tIns="49530" rIns="92456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Technical: </a:t>
          </a:r>
          <a:r>
            <a:rPr lang="en-US" sz="1300" kern="1200" dirty="0"/>
            <a:t>PCM</a:t>
          </a:r>
          <a:endParaRPr lang="en-TR" sz="1300" b="1" kern="1200" dirty="0"/>
        </a:p>
      </dsp:txBody>
      <dsp:txXfrm rot="10800000">
        <a:off x="76016" y="1340808"/>
        <a:ext cx="4273838" cy="897604"/>
      </dsp:txXfrm>
    </dsp:sp>
    <dsp:sp modelId="{1D5994AB-E56D-EE46-ABB8-943F597A56CE}">
      <dsp:nvSpPr>
        <dsp:cNvPr id="0" name=""/>
        <dsp:cNvSpPr/>
      </dsp:nvSpPr>
      <dsp:spPr>
        <a:xfrm>
          <a:off x="204384" y="1292251"/>
          <a:ext cx="994718" cy="99471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60A9F9-6CCA-C24F-B60D-9302588E53F4}">
      <dsp:nvSpPr>
        <dsp:cNvPr id="0" name=""/>
        <dsp:cNvSpPr/>
      </dsp:nvSpPr>
      <dsp:spPr>
        <a:xfrm rot="10800000">
          <a:off x="27459" y="2583901"/>
          <a:ext cx="4370952" cy="994718"/>
        </a:xfrm>
        <a:prstGeom prst="flowChartAlternateProcess">
          <a:avLst/>
        </a:prstGeom>
        <a:gradFill rotWithShape="0">
          <a:gsLst>
            <a:gs pos="0">
              <a:schemeClr val="accent5">
                <a:hueOff val="-6723655"/>
                <a:satOff val="-53166"/>
                <a:lumOff val="52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23655"/>
                <a:satOff val="-53166"/>
                <a:lumOff val="52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23655"/>
                <a:satOff val="-53166"/>
                <a:lumOff val="52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2000" tIns="45720" rIns="85344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Practical: </a:t>
          </a:r>
          <a:r>
            <a:rPr lang="en-US" sz="1200" kern="1200" dirty="0"/>
            <a:t>Drafting national strategies &amp; policies + IT-based progress-monitoring system + Advocacy &amp; </a:t>
          </a:r>
          <a:r>
            <a:rPr lang="en-US" sz="1200" kern="1200"/>
            <a:t>Awareness-Raising Strategy</a:t>
          </a:r>
          <a:endParaRPr lang="en-TR" sz="1200" b="1" kern="1200" dirty="0"/>
        </a:p>
      </dsp:txBody>
      <dsp:txXfrm rot="10800000">
        <a:off x="76016" y="2632458"/>
        <a:ext cx="4273838" cy="897604"/>
      </dsp:txXfrm>
    </dsp:sp>
    <dsp:sp modelId="{9238AC07-7C64-E948-B280-D392AAD1FBA1}">
      <dsp:nvSpPr>
        <dsp:cNvPr id="0" name=""/>
        <dsp:cNvSpPr/>
      </dsp:nvSpPr>
      <dsp:spPr>
        <a:xfrm>
          <a:off x="204384" y="2583901"/>
          <a:ext cx="994718" cy="99471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C28BE-9A12-134A-BB98-909E5643C5AC}">
      <dsp:nvSpPr>
        <dsp:cNvPr id="0" name=""/>
        <dsp:cNvSpPr/>
      </dsp:nvSpPr>
      <dsp:spPr>
        <a:xfrm rot="10800000">
          <a:off x="406584" y="276"/>
          <a:ext cx="6371403" cy="1007196"/>
        </a:xfrm>
        <a:prstGeom prst="flowChartAlternateProcess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80000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Introductory film – </a:t>
          </a:r>
          <a:r>
            <a:rPr lang="en-US" sz="2200" kern="1200" dirty="0" err="1"/>
            <a:t>MoLSS</a:t>
          </a:r>
          <a:r>
            <a:rPr lang="en-US" sz="2200" kern="1200" dirty="0"/>
            <a:t> </a:t>
          </a:r>
          <a:r>
            <a:rPr lang="en-US" sz="2200" kern="1200" dirty="0" err="1"/>
            <a:t>responsibilies</a:t>
          </a:r>
          <a:r>
            <a:rPr lang="en-US" sz="2200" kern="1200" dirty="0"/>
            <a:t> for future of work + gender</a:t>
          </a:r>
          <a:endParaRPr lang="en-TR" sz="2200" b="1" kern="1200" dirty="0"/>
        </a:p>
      </dsp:txBody>
      <dsp:txXfrm rot="10800000">
        <a:off x="455750" y="49442"/>
        <a:ext cx="6273071" cy="908864"/>
      </dsp:txXfrm>
    </dsp:sp>
    <dsp:sp modelId="{AD1E45B0-DD2F-8D49-9BCC-AB466916FB2D}">
      <dsp:nvSpPr>
        <dsp:cNvPr id="0" name=""/>
        <dsp:cNvSpPr/>
      </dsp:nvSpPr>
      <dsp:spPr>
        <a:xfrm>
          <a:off x="419635" y="276"/>
          <a:ext cx="1007196" cy="100719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6BBBFD1-3C8E-2E43-8EB3-705398BC4DBC}">
      <dsp:nvSpPr>
        <dsp:cNvPr id="0" name=""/>
        <dsp:cNvSpPr/>
      </dsp:nvSpPr>
      <dsp:spPr>
        <a:xfrm rot="10800000">
          <a:off x="406584" y="1259272"/>
          <a:ext cx="6371403" cy="1007196"/>
        </a:xfrm>
        <a:prstGeom prst="flowChartAlternateProcess">
          <a:avLst/>
        </a:prstGeom>
        <a:gradFill rotWithShape="0">
          <a:gsLst>
            <a:gs pos="0">
              <a:schemeClr val="accent4">
                <a:hueOff val="-2893591"/>
                <a:satOff val="63329"/>
                <a:lumOff val="1764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2893591"/>
                <a:satOff val="63329"/>
                <a:lumOff val="1764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2893591"/>
                <a:satOff val="63329"/>
                <a:lumOff val="1764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80000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Spot Film – gender rights</a:t>
          </a:r>
          <a:endParaRPr lang="en-US" sz="2200" b="1" kern="1200" dirty="0"/>
        </a:p>
      </dsp:txBody>
      <dsp:txXfrm rot="10800000">
        <a:off x="455750" y="1308438"/>
        <a:ext cx="6273071" cy="908864"/>
      </dsp:txXfrm>
    </dsp:sp>
    <dsp:sp modelId="{1D5994AB-E56D-EE46-ABB8-943F597A56CE}">
      <dsp:nvSpPr>
        <dsp:cNvPr id="0" name=""/>
        <dsp:cNvSpPr/>
      </dsp:nvSpPr>
      <dsp:spPr>
        <a:xfrm>
          <a:off x="419635" y="1259272"/>
          <a:ext cx="1007196" cy="100719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82528-6852-3B40-B59B-9A8A5812EE51}" type="datetimeFigureOut">
              <a:rPr lang="en-US" smtClean="0"/>
              <a:t>6/29/21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73337-8829-2C45-839C-997651227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3337-8829-2C45-839C-9976512271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4130" y="2037522"/>
            <a:ext cx="4717290" cy="2601385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r"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4128" y="4638907"/>
            <a:ext cx="4717291" cy="1404084"/>
          </a:xfrm>
          <a:noFill/>
        </p:spPr>
        <p:txBody>
          <a:bodyPr/>
          <a:lstStyle>
            <a:lvl1pPr marL="0" indent="0" algn="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913B-6D7E-4547-89E3-830639433B1A}" type="datetimeFigureOut">
              <a:rPr lang="en-US" smtClean="0"/>
              <a:t>6/29/21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A237DA-38EE-F64F-9654-469C4A158C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4701224"/>
            <a:ext cx="7886700" cy="141377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913B-6D7E-4547-89E3-830639433B1A}" type="datetimeFigureOut">
              <a:rPr lang="en-US" smtClean="0"/>
              <a:t>6/29/21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A237DA-38EE-F64F-9654-469C4A158C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88720"/>
            <a:ext cx="3886200" cy="49174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88720"/>
            <a:ext cx="3886200" cy="4917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913B-6D7E-4547-89E3-830639433B1A}" type="datetimeFigureOut">
              <a:rPr lang="en-US" smtClean="0"/>
              <a:t>6/29/21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A237DA-38EE-F64F-9654-469C4A158C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70600"/>
            <a:ext cx="3868340" cy="75355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42161"/>
            <a:ext cx="3868340" cy="40843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70600"/>
            <a:ext cx="3887391" cy="75355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42161"/>
            <a:ext cx="3887391" cy="40843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913B-6D7E-4547-89E3-830639433B1A}" type="datetimeFigureOut">
              <a:rPr lang="en-US" smtClean="0"/>
              <a:t>6/29/21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A237DA-38EE-F64F-9654-469C4A158C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913B-6D7E-4547-89E3-830639433B1A}" type="datetimeFigureOut">
              <a:rPr lang="en-US" smtClean="0"/>
              <a:t>6/29/21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A237DA-38EE-F64F-9654-469C4A158C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77373"/>
            <a:ext cx="2949178" cy="1459018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77372"/>
            <a:ext cx="4629150" cy="49258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780" y="2636391"/>
            <a:ext cx="2949178" cy="34668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913B-6D7E-4547-89E3-830639433B1A}" type="datetimeFigureOut">
              <a:rPr lang="en-US" smtClean="0"/>
              <a:t>6/29/21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A237DA-38EE-F64F-9654-469C4A158C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158240"/>
            <a:ext cx="4629150" cy="494792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913B-6D7E-4547-89E3-830639433B1A}" type="datetimeFigureOut">
              <a:rPr lang="en-US" smtClean="0"/>
              <a:t>6/29/21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A237DA-38EE-F64F-9654-469C4A158CF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7876329-77EF-CB40-AA67-F7A144BDA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1158240"/>
            <a:ext cx="2949178" cy="146799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F92547F-25D2-A046-8333-F0CB14957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7780" y="2626229"/>
            <a:ext cx="2949178" cy="347993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98881"/>
            <a:ext cx="7886700" cy="492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86364" y="627951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1533913B-6D7E-4547-89E3-830639433B1A}" type="datetimeFigureOut">
              <a:rPr lang="en-US" smtClean="0"/>
              <a:pPr algn="ctr"/>
              <a:t>6/29/21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07604" y="627951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36A237DA-38EE-F64F-9654-469C4A158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3.e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3.em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3.em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4130" y="2487582"/>
            <a:ext cx="4717290" cy="260138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en-US" sz="4400" b="1" dirty="0"/>
              <a:t>OPENING CONFERENCE </a:t>
            </a:r>
            <a:r>
              <a:rPr lang="en-US" altLang="en-US" sz="2400" b="1" dirty="0"/>
              <a:t>(ONLINE)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4128" y="5088967"/>
            <a:ext cx="4717291" cy="1404084"/>
          </a:xfrm>
        </p:spPr>
        <p:txBody>
          <a:bodyPr/>
          <a:lstStyle/>
          <a:p>
            <a:r>
              <a:rPr lang="en-US" altLang="en-US" b="1" dirty="0"/>
              <a:t>22 JUNE 2021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0FFA6E-5339-0441-804C-9A60A248CB64}"/>
              </a:ext>
            </a:extLst>
          </p:cNvPr>
          <p:cNvSpPr txBox="1"/>
          <p:nvPr/>
        </p:nvSpPr>
        <p:spPr>
          <a:xfrm>
            <a:off x="6809127" y="2296886"/>
            <a:ext cx="22397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accent3"/>
                </a:solidFill>
              </a:rPr>
              <a:t>(EuropeAid/140341/IH/SER/TR)</a:t>
            </a: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8FAE25-3CDC-4F42-9798-F95BA690D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754" y="2327723"/>
            <a:ext cx="2202986" cy="22029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CFAA12-EE31-E949-AF5A-D43049C1A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60" y="2741801"/>
            <a:ext cx="2198032" cy="21980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76E1E4E-87B4-F146-999D-BFD29F4BBBD9}"/>
              </a:ext>
            </a:extLst>
          </p:cNvPr>
          <p:cNvSpPr/>
          <p:nvPr/>
        </p:nvSpPr>
        <p:spPr>
          <a:xfrm>
            <a:off x="470062" y="3548427"/>
            <a:ext cx="1572427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sz="1600" b="1" spc="-40" dirty="0">
                <a:solidFill>
                  <a:schemeClr val="accent5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Stakeholder</a:t>
            </a:r>
          </a:p>
          <a:p>
            <a:pPr algn="ctr"/>
            <a:r>
              <a:rPr lang="en-US" sz="1600" b="1" spc="-40" dirty="0">
                <a:solidFill>
                  <a:schemeClr val="accent5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Cooperation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A7D4F9-22B4-B149-AFE3-9B26F509A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123" y="3857486"/>
            <a:ext cx="2198032" cy="219803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59ED18F-DB71-8B46-9A9C-EDB8DF5BF2F2}"/>
              </a:ext>
            </a:extLst>
          </p:cNvPr>
          <p:cNvSpPr/>
          <p:nvPr/>
        </p:nvSpPr>
        <p:spPr>
          <a:xfrm>
            <a:off x="2612923" y="4849819"/>
            <a:ext cx="1050435" cy="33855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sz="1600" b="1" spc="-40" dirty="0">
                <a:solidFill>
                  <a:schemeClr val="accent5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Studies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C3EBD6-9E96-1146-8146-5986189EA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680" y="1985631"/>
            <a:ext cx="2198032" cy="21980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DB0A379-33E4-BC4D-9EB4-164C8968C766}"/>
              </a:ext>
            </a:extLst>
          </p:cNvPr>
          <p:cNvSpPr/>
          <p:nvPr/>
        </p:nvSpPr>
        <p:spPr>
          <a:xfrm>
            <a:off x="3665670" y="2792258"/>
            <a:ext cx="1200051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sz="1600" b="1" spc="-40" dirty="0">
                <a:solidFill>
                  <a:schemeClr val="accent5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Capacity</a:t>
            </a:r>
          </a:p>
          <a:p>
            <a:pPr algn="ctr"/>
            <a:r>
              <a:rPr lang="en-US" sz="1600" b="1" spc="-40" dirty="0">
                <a:solidFill>
                  <a:schemeClr val="accent5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Building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BFC8229-921F-C343-B5BD-F9D42B9CA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258" y="3377930"/>
            <a:ext cx="2198032" cy="219803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AC1741C-4285-4640-9B17-43C6FCE5B936}"/>
              </a:ext>
            </a:extLst>
          </p:cNvPr>
          <p:cNvSpPr/>
          <p:nvPr/>
        </p:nvSpPr>
        <p:spPr>
          <a:xfrm>
            <a:off x="5175391" y="4330750"/>
            <a:ext cx="1569771" cy="292388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sz="1300" b="1" spc="-40" dirty="0">
                <a:solidFill>
                  <a:schemeClr val="accent5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Communication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166846-6139-594E-83F4-40FAE95B2EDF}"/>
              </a:ext>
            </a:extLst>
          </p:cNvPr>
          <p:cNvSpPr/>
          <p:nvPr/>
        </p:nvSpPr>
        <p:spPr>
          <a:xfrm>
            <a:off x="7315230" y="3043612"/>
            <a:ext cx="1163102" cy="830997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sz="1600" b="1" spc="-40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Decent</a:t>
            </a:r>
          </a:p>
          <a:p>
            <a:pPr algn="ctr"/>
            <a:r>
              <a:rPr lang="en-US" sz="1600" b="1" spc="-40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future of</a:t>
            </a:r>
          </a:p>
          <a:p>
            <a:pPr algn="ctr"/>
            <a:r>
              <a:rPr lang="en-US" sz="1600" b="1" spc="-40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work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C5D2BF5C-C10B-9040-9EB3-23075D00D811}"/>
              </a:ext>
            </a:extLst>
          </p:cNvPr>
          <p:cNvSpPr txBox="1">
            <a:spLocks/>
          </p:cNvSpPr>
          <p:nvPr/>
        </p:nvSpPr>
        <p:spPr>
          <a:xfrm>
            <a:off x="-287292" y="1370863"/>
            <a:ext cx="4083080" cy="518533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720000" tIns="36000" rIns="216000" bIns="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n w="0"/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PROJECT DESIGN</a:t>
            </a:r>
            <a:endParaRPr lang="en-US" sz="1800" dirty="0">
              <a:ln w="0"/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3850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5275B45-CF17-E54B-989B-7FB9A5240C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032159"/>
              </p:ext>
            </p:extLst>
          </p:nvPr>
        </p:nvGraphicFramePr>
        <p:xfrm>
          <a:off x="3849188" y="2055223"/>
          <a:ext cx="5049337" cy="4029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ABA7FD40-DA22-DC4E-BB47-8F63F8EB244F}"/>
              </a:ext>
            </a:extLst>
          </p:cNvPr>
          <p:cNvSpPr txBox="1">
            <a:spLocks/>
          </p:cNvSpPr>
          <p:nvPr/>
        </p:nvSpPr>
        <p:spPr>
          <a:xfrm>
            <a:off x="-287292" y="1370863"/>
            <a:ext cx="2594244" cy="518533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720000" tIns="36000" rIns="216000" bIns="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n w="0"/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STUDIES</a:t>
            </a:r>
            <a:endParaRPr lang="en-US" sz="1800" dirty="0">
              <a:ln w="0"/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D17994-0EAF-364F-8C3D-D126B303B7EA}"/>
              </a:ext>
            </a:extLst>
          </p:cNvPr>
          <p:cNvSpPr txBox="1"/>
          <p:nvPr/>
        </p:nvSpPr>
        <p:spPr>
          <a:xfrm>
            <a:off x="843911" y="2055223"/>
            <a:ext cx="32491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Methodology:</a:t>
            </a:r>
          </a:p>
          <a:p>
            <a:r>
              <a:rPr lang="en-US" dirty="0"/>
              <a:t>Desk research + stakeholder meetings and workshops + face-to-face +  interviews + analysis + reports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77A56A-CBAB-D144-9A45-E04ED03AB3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33797" y="1100137"/>
            <a:ext cx="1063466" cy="10634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3712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493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ABA7FD40-DA22-DC4E-BB47-8F63F8EB244F}"/>
              </a:ext>
            </a:extLst>
          </p:cNvPr>
          <p:cNvSpPr txBox="1">
            <a:spLocks/>
          </p:cNvSpPr>
          <p:nvPr/>
        </p:nvSpPr>
        <p:spPr>
          <a:xfrm>
            <a:off x="-287292" y="1409814"/>
            <a:ext cx="8338877" cy="44063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720000" tIns="36000" rIns="216000" bIns="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n w="0"/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STAKEHOLDER COOPERATION AND COORDINATION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6A29B59-071B-574B-B533-6B51EC08EE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4569862"/>
              </p:ext>
            </p:extLst>
          </p:nvPr>
        </p:nvGraphicFramePr>
        <p:xfrm>
          <a:off x="979714" y="2055223"/>
          <a:ext cx="7184572" cy="3975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B1A4A18-1C1F-CD43-9341-19F4A65C42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33797" y="1100137"/>
            <a:ext cx="1063466" cy="10634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3712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6497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ABA7FD40-DA22-DC4E-BB47-8F63F8EB244F}"/>
              </a:ext>
            </a:extLst>
          </p:cNvPr>
          <p:cNvSpPr txBox="1">
            <a:spLocks/>
          </p:cNvSpPr>
          <p:nvPr/>
        </p:nvSpPr>
        <p:spPr>
          <a:xfrm>
            <a:off x="-287292" y="1370863"/>
            <a:ext cx="4590338" cy="518533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720000" tIns="36000" rIns="216000" bIns="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n w="0"/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CAPACITY BUILDING</a:t>
            </a:r>
            <a:endParaRPr lang="en-US" sz="1800" dirty="0">
              <a:ln w="0"/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96A591-7373-FE42-A0D6-5785D0E0D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120" y="2163603"/>
            <a:ext cx="4078920" cy="3579223"/>
          </a:xfrm>
          <a:prstGeom prst="rect">
            <a:avLst/>
          </a:prstGeom>
          <a:ln>
            <a:noFill/>
          </a:ln>
          <a:effectLst>
            <a:outerShdw blurRad="330981" sx="107000" sy="107000" algn="tl" rotWithShape="0">
              <a:prstClr val="black">
                <a:alpha val="70179"/>
              </a:prstClr>
            </a:outerShdw>
          </a:effectLst>
        </p:spPr>
      </p:pic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EAF3A88E-F029-974F-9787-7FEA7CF9E02A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9390623"/>
              </p:ext>
            </p:extLst>
          </p:nvPr>
        </p:nvGraphicFramePr>
        <p:xfrm>
          <a:off x="215801" y="2464526"/>
          <a:ext cx="4425871" cy="357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B7BEF579-A369-FD4D-83EE-B3DEE2E2F5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33797" y="1100137"/>
            <a:ext cx="1063466" cy="10634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3712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2402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ABA7FD40-DA22-DC4E-BB47-8F63F8EB244F}"/>
              </a:ext>
            </a:extLst>
          </p:cNvPr>
          <p:cNvSpPr txBox="1">
            <a:spLocks/>
          </p:cNvSpPr>
          <p:nvPr/>
        </p:nvSpPr>
        <p:spPr>
          <a:xfrm>
            <a:off x="-287292" y="1370863"/>
            <a:ext cx="4310845" cy="518533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720000" tIns="36000" rIns="216000" bIns="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n w="0"/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COMMUNICATIONS</a:t>
            </a:r>
            <a:endParaRPr lang="en-US" sz="1800" dirty="0">
              <a:ln w="0"/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4C926CA3-1323-DF4B-AD42-56DBCAA184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7932164"/>
              </p:ext>
            </p:extLst>
          </p:nvPr>
        </p:nvGraphicFramePr>
        <p:xfrm>
          <a:off x="979714" y="2055223"/>
          <a:ext cx="7184572" cy="2266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BA0BC17-36BA-DD41-92BD-27B2ADD35279}"/>
              </a:ext>
            </a:extLst>
          </p:cNvPr>
          <p:cNvSpPr txBox="1"/>
          <p:nvPr/>
        </p:nvSpPr>
        <p:spPr>
          <a:xfrm>
            <a:off x="878681" y="5190785"/>
            <a:ext cx="7285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127000" dist="55871" dir="5400000" sx="101000" sy="101000" algn="ctr" rotWithShape="0">
                    <a:schemeClr val="tx1"/>
                  </a:outerShdw>
                </a:effectLst>
                <a:latin typeface="+mj-lt"/>
              </a:rPr>
              <a:t>Implementation of Advocacy &amp; Awareness-Raising Strategy</a:t>
            </a:r>
            <a:endParaRPr lang="en-TR" sz="2400" dirty="0">
              <a:ln w="0"/>
              <a:solidFill>
                <a:schemeClr val="accent1"/>
              </a:solidFill>
              <a:effectLst>
                <a:outerShdw blurRad="127000" dist="55871" dir="5400000" sx="101000" sy="101000" algn="ctr" rotWithShape="0">
                  <a:schemeClr val="tx1"/>
                </a:outerShdw>
              </a:effectLst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DE003E-5C5A-7C49-A6E3-1B507DD3BE1B}"/>
              </a:ext>
            </a:extLst>
          </p:cNvPr>
          <p:cNvSpPr txBox="1"/>
          <p:nvPr/>
        </p:nvSpPr>
        <p:spPr>
          <a:xfrm>
            <a:off x="878681" y="4321969"/>
            <a:ext cx="72856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127000" dist="55871" dir="5400000" sx="101000" sy="101000" algn="ctr" rotWithShape="0">
                    <a:schemeClr val="tx1"/>
                  </a:outerShdw>
                </a:effectLst>
                <a:latin typeface="+mj-lt"/>
              </a:rPr>
              <a:t>+</a:t>
            </a:r>
            <a:endParaRPr lang="en-TR" sz="6000" dirty="0">
              <a:ln w="0"/>
              <a:solidFill>
                <a:schemeClr val="accent1"/>
              </a:solidFill>
              <a:effectLst>
                <a:outerShdw blurRad="127000" dist="55871" dir="5400000" sx="101000" sy="101000" algn="ctr" rotWithShape="0">
                  <a:schemeClr val="tx1"/>
                </a:outerShdw>
              </a:effectLst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3ACA3B-75A7-824A-BF23-AE899FEF91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33797" y="1100137"/>
            <a:ext cx="1063466" cy="10634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3712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2207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781112-804D-BA4D-BE46-D14B5F84E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7319"/>
            <a:ext cx="7886700" cy="3307556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THANK YOU!</a:t>
            </a:r>
          </a:p>
          <a:p>
            <a:pPr marL="0" indent="0" algn="ctr">
              <a:buNone/>
            </a:pPr>
            <a:r>
              <a:rPr lang="en-US" sz="400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STAY SAFE!…</a:t>
            </a:r>
          </a:p>
          <a:p>
            <a:pPr marL="0" indent="0" algn="ctr">
              <a:buNone/>
            </a:pPr>
            <a:r>
              <a:rPr lang="en-US" sz="400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AND</a:t>
            </a:r>
          </a:p>
          <a:p>
            <a:pPr marL="0" indent="0" algn="ctr">
              <a:buNone/>
            </a:pPr>
            <a:r>
              <a:rPr lang="en-US" sz="400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WISH US LUCK!</a:t>
            </a:r>
            <a:endParaRPr lang="en-TR" sz="4000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9256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6324D1-9AB9-F345-9C3D-74281A979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1136" y="1191643"/>
            <a:ext cx="4029271" cy="4884516"/>
          </a:xfrm>
        </p:spPr>
        <p:txBody>
          <a:bodyPr anchor="b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“Time present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and time past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Are both perhaps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present in time future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And time future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contained in time past.”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2"/>
                </a:solidFill>
              </a:rPr>
              <a:t>TS Eliot: The Four Quartets, 1943</a:t>
            </a:r>
          </a:p>
        </p:txBody>
      </p:sp>
      <p:pic>
        <p:nvPicPr>
          <p:cNvPr id="4" name="Picture 3" descr="T.S. Eliot">
            <a:extLst>
              <a:ext uri="{FF2B5EF4-FFF2-40B4-BE49-F238E27FC236}">
                <a16:creationId xmlns:a16="http://schemas.microsoft.com/office/drawing/2014/main" id="{0AC518C4-B382-6840-8794-75D6D5B139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6" b="4135"/>
          <a:stretch/>
        </p:blipFill>
        <p:spPr>
          <a:xfrm>
            <a:off x="969560" y="1191642"/>
            <a:ext cx="3602440" cy="48845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D0FD5AD-9CD3-4F4F-A3E8-D80058D29B5C}"/>
              </a:ext>
            </a:extLst>
          </p:cNvPr>
          <p:cNvSpPr txBox="1">
            <a:spLocks/>
          </p:cNvSpPr>
          <p:nvPr/>
        </p:nvSpPr>
        <p:spPr>
          <a:xfrm>
            <a:off x="4681136" y="1191642"/>
            <a:ext cx="4029271" cy="4716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TIME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537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6324D1-9AB9-F345-9C3D-74281A979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1136" y="2094466"/>
            <a:ext cx="4029271" cy="3981692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2400" dirty="0"/>
              <a:t>“Knowledge increases with time: the first major developments took centuries while now, knowledge is doubling every decade. Changes and progress which took 200 centuries to </a:t>
            </a:r>
            <a:r>
              <a:rPr lang="en-US" sz="2400" dirty="0" err="1"/>
              <a:t>materialise</a:t>
            </a:r>
            <a:r>
              <a:rPr lang="en-US" sz="2400" dirty="0"/>
              <a:t> will now take place every 25 years.”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2"/>
                </a:solidFill>
              </a:rPr>
              <a:t>‘The Law of Accelerating Returns’ Ray Kurzweil (born 1948)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C518C4-B382-6840-8794-75D6D5B139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38" r="4238"/>
          <a:stretch/>
        </p:blipFill>
        <p:spPr>
          <a:xfrm>
            <a:off x="969560" y="1191641"/>
            <a:ext cx="3602440" cy="48845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23D76187-D66C-3D48-B0E4-A25DF11B6B02}"/>
              </a:ext>
            </a:extLst>
          </p:cNvPr>
          <p:cNvSpPr txBox="1">
            <a:spLocks/>
          </p:cNvSpPr>
          <p:nvPr/>
        </p:nvSpPr>
        <p:spPr>
          <a:xfrm>
            <a:off x="4681136" y="1191641"/>
            <a:ext cx="4208221" cy="6105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THE EXPONENTIAL GROWTH OF KNOWLEDGE</a:t>
            </a:r>
          </a:p>
        </p:txBody>
      </p:sp>
    </p:spTree>
    <p:extLst>
      <p:ext uri="{BB962C8B-B14F-4D97-AF65-F5344CB8AC3E}">
        <p14:creationId xmlns:p14="http://schemas.microsoft.com/office/powerpoint/2010/main" val="2472455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8C3A355C-94DD-4442-80EC-3AB9990596E7}"/>
              </a:ext>
            </a:extLst>
          </p:cNvPr>
          <p:cNvSpPr txBox="1">
            <a:spLocks/>
          </p:cNvSpPr>
          <p:nvPr/>
        </p:nvSpPr>
        <p:spPr>
          <a:xfrm>
            <a:off x="-287292" y="1370863"/>
            <a:ext cx="5409887" cy="518533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720000" tIns="36000" rIns="216000" bIns="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n w="0"/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IMPACT ON JOBS by 2030</a:t>
            </a:r>
            <a:endParaRPr lang="en-US" sz="1800" dirty="0">
              <a:ln w="0"/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0A76D44-AA9E-9342-BB2B-AD5CA490F2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3581019"/>
              </p:ext>
            </p:extLst>
          </p:nvPr>
        </p:nvGraphicFramePr>
        <p:xfrm>
          <a:off x="979714" y="2055223"/>
          <a:ext cx="7184572" cy="4008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9238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1A38872D-9DA9-CD4A-BAAE-573C683596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1453900"/>
              </p:ext>
            </p:extLst>
          </p:nvPr>
        </p:nvGraphicFramePr>
        <p:xfrm>
          <a:off x="2257063" y="2268638"/>
          <a:ext cx="4629873" cy="3805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AF8BA38-FC29-E24B-B97C-E1C45CB0D0BA}"/>
              </a:ext>
            </a:extLst>
          </p:cNvPr>
          <p:cNvSpPr txBox="1">
            <a:spLocks/>
          </p:cNvSpPr>
          <p:nvPr/>
        </p:nvSpPr>
        <p:spPr>
          <a:xfrm>
            <a:off x="-287292" y="1370863"/>
            <a:ext cx="5555248" cy="518533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720000" tIns="36000" rIns="216000" bIns="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n w="0"/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THE FUTURE IS…. V.U.C.A.</a:t>
            </a:r>
            <a:endParaRPr lang="en-US" sz="1800" dirty="0">
              <a:ln w="0"/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0745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6324D1-9AB9-F345-9C3D-74281A979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729" y="2607910"/>
            <a:ext cx="4159900" cy="3452701"/>
          </a:xfrm>
        </p:spPr>
        <p:txBody>
          <a:bodyPr anchor="b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latin typeface="+mj-lt"/>
              </a:rPr>
              <a:t>How do you eat an elephant….?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01970F-9C37-A74C-8E0C-3076539EE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628" y="2013168"/>
            <a:ext cx="4914900" cy="3289300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2CFD7796-2398-1046-BEB7-BC2DD3FF3D38}"/>
              </a:ext>
            </a:extLst>
          </p:cNvPr>
          <p:cNvSpPr txBox="1">
            <a:spLocks/>
          </p:cNvSpPr>
          <p:nvPr/>
        </p:nvSpPr>
        <p:spPr>
          <a:xfrm>
            <a:off x="542729" y="2013168"/>
            <a:ext cx="3495871" cy="14318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accent2"/>
                </a:solidFill>
              </a:rPr>
              <a:t>PROMOTING DECENT FUTURE OF WORK APPROACH WITH A FOCUS ON GENDER EQUALITY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3626DFDD-DEB9-034D-9131-C5046A1DE53E}"/>
              </a:ext>
            </a:extLst>
          </p:cNvPr>
          <p:cNvSpPr txBox="1">
            <a:spLocks/>
          </p:cNvSpPr>
          <p:nvPr/>
        </p:nvSpPr>
        <p:spPr>
          <a:xfrm>
            <a:off x="-287292" y="1370863"/>
            <a:ext cx="3533704" cy="518533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720000" tIns="36000" rIns="216000" bIns="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n w="0"/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OUR PROJECT</a:t>
            </a:r>
            <a:endParaRPr lang="en-US" sz="1800" dirty="0">
              <a:ln w="0"/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8193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6324D1-9AB9-F345-9C3D-74281A979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729" y="2607909"/>
            <a:ext cx="4693300" cy="3452701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+mj-lt"/>
              </a:rPr>
              <a:t>One bite at a time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D0FD5AD-9CD3-4F4F-A3E8-D80058D29B5C}"/>
              </a:ext>
            </a:extLst>
          </p:cNvPr>
          <p:cNvSpPr txBox="1">
            <a:spLocks/>
          </p:cNvSpPr>
          <p:nvPr/>
        </p:nvSpPr>
        <p:spPr>
          <a:xfrm>
            <a:off x="542729" y="2013168"/>
            <a:ext cx="3495871" cy="14318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accent2"/>
                </a:solidFill>
              </a:rPr>
              <a:t>PROMOTING DECENT FUTURE OF WORK APPROACH WITH A FOCUS ON GENDER EQUALITY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AB0CB5-39E4-5945-863D-6091BFE9F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628" y="2013168"/>
            <a:ext cx="4914900" cy="3289300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B6AD022D-D98D-F54F-A90E-34A01C94FA48}"/>
              </a:ext>
            </a:extLst>
          </p:cNvPr>
          <p:cNvSpPr txBox="1">
            <a:spLocks/>
          </p:cNvSpPr>
          <p:nvPr/>
        </p:nvSpPr>
        <p:spPr>
          <a:xfrm>
            <a:off x="-287292" y="1370863"/>
            <a:ext cx="3533704" cy="518533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720000" tIns="36000" rIns="216000" bIns="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n w="0"/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OUR PROJECT</a:t>
            </a:r>
            <a:endParaRPr lang="en-US" sz="1800" dirty="0">
              <a:ln w="0"/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5625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74E9230B-E07A-AE4A-9A83-E056C2258EF6}"/>
              </a:ext>
            </a:extLst>
          </p:cNvPr>
          <p:cNvSpPr txBox="1">
            <a:spLocks/>
          </p:cNvSpPr>
          <p:nvPr/>
        </p:nvSpPr>
        <p:spPr>
          <a:xfrm>
            <a:off x="-287292" y="1370863"/>
            <a:ext cx="5990352" cy="518533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720000" tIns="36000" rIns="216000" bIns="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n w="0"/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FUTURE OF WORK PROJECT</a:t>
            </a:r>
            <a:endParaRPr lang="en-US" sz="1800" dirty="0">
              <a:ln w="0"/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14636C-50DD-4B40-B21B-0880C64F27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960427"/>
              </p:ext>
            </p:extLst>
          </p:nvPr>
        </p:nvGraphicFramePr>
        <p:xfrm>
          <a:off x="979714" y="2055223"/>
          <a:ext cx="7184572" cy="4029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2883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7EBAEC1E-7C27-9947-98F9-88C62C4EE7C1}"/>
              </a:ext>
            </a:extLst>
          </p:cNvPr>
          <p:cNvSpPr txBox="1">
            <a:spLocks/>
          </p:cNvSpPr>
          <p:nvPr/>
        </p:nvSpPr>
        <p:spPr>
          <a:xfrm>
            <a:off x="-287292" y="1370863"/>
            <a:ext cx="5990352" cy="518533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720000" tIns="36000" rIns="216000" bIns="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n w="0"/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FUTURE OF WORK PROJECT</a:t>
            </a:r>
            <a:endParaRPr lang="en-US" sz="1800" dirty="0">
              <a:ln w="0"/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5181654-E207-8742-8BA1-F2A285F5F8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8670660"/>
              </p:ext>
            </p:extLst>
          </p:nvPr>
        </p:nvGraphicFramePr>
        <p:xfrm>
          <a:off x="979714" y="2209126"/>
          <a:ext cx="7184572" cy="3689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0812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elis">
      <a:dk1>
        <a:srgbClr val="000000"/>
      </a:dk1>
      <a:lt1>
        <a:srgbClr val="FFFFFF"/>
      </a:lt1>
      <a:dk2>
        <a:srgbClr val="0089C3"/>
      </a:dk2>
      <a:lt2>
        <a:srgbClr val="E7E6E6"/>
      </a:lt2>
      <a:accent1>
        <a:srgbClr val="F2B229"/>
      </a:accent1>
      <a:accent2>
        <a:srgbClr val="682979"/>
      </a:accent2>
      <a:accent3>
        <a:srgbClr val="5D5795"/>
      </a:accent3>
      <a:accent4>
        <a:srgbClr val="272652"/>
      </a:accent4>
      <a:accent5>
        <a:srgbClr val="00A4D2"/>
      </a:accent5>
      <a:accent6>
        <a:srgbClr val="87AE3F"/>
      </a:accent6>
      <a:hlink>
        <a:srgbClr val="B4273D"/>
      </a:hlink>
      <a:folHlink>
        <a:srgbClr val="D81963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1470</TotalTime>
  <Words>472</Words>
  <Application>Microsoft Macintosh PowerPoint</Application>
  <PresentationFormat>On-screen Show (4:3)</PresentationFormat>
  <Paragraphs>79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Arial Black</vt:lpstr>
      <vt:lpstr>Calibri</vt:lpstr>
      <vt:lpstr>Office Theme</vt:lpstr>
      <vt:lpstr>OPENING CONFERENCE (ONLINE)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Cavlan Basarir</dc:creator>
  <cp:lastModifiedBy>Cavlan Basarir</cp:lastModifiedBy>
  <cp:revision>59</cp:revision>
  <dcterms:created xsi:type="dcterms:W3CDTF">2017-09-19T16:43:33Z</dcterms:created>
  <dcterms:modified xsi:type="dcterms:W3CDTF">2021-06-29T12:20:42Z</dcterms:modified>
</cp:coreProperties>
</file>