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9"/>
  </p:notesMasterIdLst>
  <p:sldIdLst>
    <p:sldId id="256" r:id="rId2"/>
    <p:sldId id="264" r:id="rId3"/>
    <p:sldId id="276" r:id="rId4"/>
    <p:sldId id="257" r:id="rId5"/>
    <p:sldId id="278" r:id="rId6"/>
    <p:sldId id="277" r:id="rId7"/>
    <p:sldId id="265" r:id="rId8"/>
    <p:sldId id="283" r:id="rId9"/>
    <p:sldId id="284" r:id="rId10"/>
    <p:sldId id="281" r:id="rId11"/>
    <p:sldId id="280" r:id="rId12"/>
    <p:sldId id="297" r:id="rId13"/>
    <p:sldId id="291" r:id="rId14"/>
    <p:sldId id="292" r:id="rId15"/>
    <p:sldId id="293" r:id="rId16"/>
    <p:sldId id="294" r:id="rId17"/>
    <p:sldId id="295" r:id="rId18"/>
    <p:sldId id="282" r:id="rId19"/>
    <p:sldId id="285" r:id="rId20"/>
    <p:sldId id="286" r:id="rId21"/>
    <p:sldId id="287" r:id="rId22"/>
    <p:sldId id="290" r:id="rId23"/>
    <p:sldId id="288" r:id="rId24"/>
    <p:sldId id="289" r:id="rId25"/>
    <p:sldId id="275" r:id="rId26"/>
    <p:sldId id="296" r:id="rId27"/>
    <p:sldId id="26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5391"/>
    <a:srgbClr val="FFA000"/>
    <a:srgbClr val="D70000"/>
    <a:srgbClr val="C522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57" autoAdjust="0"/>
    <p:restoredTop sz="94389"/>
  </p:normalViewPr>
  <p:slideViewPr>
    <p:cSldViewPr snapToGrid="0" snapToObjects="1" showGuides="1">
      <p:cViewPr varScale="1">
        <p:scale>
          <a:sx n="68" d="100"/>
          <a:sy n="68" d="100"/>
        </p:scale>
        <p:origin x="996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pn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pn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EE927F-8E97-9A40-880E-E005F67087F5}" type="doc">
      <dgm:prSet loTypeId="urn:microsoft.com/office/officeart/2005/8/layout/p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49919C-8A10-E14A-BFB4-9B252245DEA3}">
      <dgm:prSet phldrT="[Text]"/>
      <dgm:spPr/>
      <dgm:t>
        <a:bodyPr/>
        <a:lstStyle/>
        <a:p>
          <a:r>
            <a:rPr lang="en-US" dirty="0"/>
            <a:t>Education</a:t>
          </a:r>
        </a:p>
      </dgm:t>
    </dgm:pt>
    <dgm:pt modelId="{5C3994A6-FEFC-104A-A014-8EB76F2B2605}" type="parTrans" cxnId="{F00579A7-C574-454B-B2F6-0184BBB0A2C7}">
      <dgm:prSet/>
      <dgm:spPr/>
      <dgm:t>
        <a:bodyPr/>
        <a:lstStyle/>
        <a:p>
          <a:endParaRPr lang="en-US"/>
        </a:p>
      </dgm:t>
    </dgm:pt>
    <dgm:pt modelId="{C7116474-659F-4A40-BB37-BD833020BE0A}" type="sibTrans" cxnId="{F00579A7-C574-454B-B2F6-0184BBB0A2C7}">
      <dgm:prSet/>
      <dgm:spPr/>
      <dgm:t>
        <a:bodyPr/>
        <a:lstStyle/>
        <a:p>
          <a:endParaRPr lang="en-US"/>
        </a:p>
      </dgm:t>
    </dgm:pt>
    <dgm:pt modelId="{414EEEB3-3784-924E-B5F8-9FA3517D344A}">
      <dgm:prSet phldrT="[Text]"/>
      <dgm:spPr/>
      <dgm:t>
        <a:bodyPr/>
        <a:lstStyle/>
        <a:p>
          <a:r>
            <a:rPr lang="en-US" dirty="0"/>
            <a:t>Health</a:t>
          </a:r>
        </a:p>
      </dgm:t>
    </dgm:pt>
    <dgm:pt modelId="{B5BE2949-BA7E-0E4F-AEE9-3788F7588F0A}" type="parTrans" cxnId="{550D837F-E1ED-6A4B-954C-9CEAE1645B4B}">
      <dgm:prSet/>
      <dgm:spPr/>
      <dgm:t>
        <a:bodyPr/>
        <a:lstStyle/>
        <a:p>
          <a:endParaRPr lang="en-US"/>
        </a:p>
      </dgm:t>
    </dgm:pt>
    <dgm:pt modelId="{4021143E-DA76-DA42-881D-D40E8DF6E74B}" type="sibTrans" cxnId="{550D837F-E1ED-6A4B-954C-9CEAE1645B4B}">
      <dgm:prSet/>
      <dgm:spPr/>
      <dgm:t>
        <a:bodyPr/>
        <a:lstStyle/>
        <a:p>
          <a:endParaRPr lang="en-US"/>
        </a:p>
      </dgm:t>
    </dgm:pt>
    <dgm:pt modelId="{6AAF3973-5502-3248-BA2C-FA1965CBD13A}">
      <dgm:prSet phldrT="[Text]"/>
      <dgm:spPr/>
      <dgm:t>
        <a:bodyPr/>
        <a:lstStyle/>
        <a:p>
          <a:r>
            <a:rPr lang="en-US" dirty="0"/>
            <a:t>Energy</a:t>
          </a:r>
        </a:p>
      </dgm:t>
    </dgm:pt>
    <dgm:pt modelId="{B51C3182-DF27-674A-A159-4A6A5C79F704}" type="parTrans" cxnId="{31B052E8-8754-064D-876C-7E3E528D1C38}">
      <dgm:prSet/>
      <dgm:spPr/>
      <dgm:t>
        <a:bodyPr/>
        <a:lstStyle/>
        <a:p>
          <a:endParaRPr lang="en-US"/>
        </a:p>
      </dgm:t>
    </dgm:pt>
    <dgm:pt modelId="{001C0C10-96E7-BB4F-9D34-EE6FEB3A2284}" type="sibTrans" cxnId="{31B052E8-8754-064D-876C-7E3E528D1C38}">
      <dgm:prSet/>
      <dgm:spPr/>
      <dgm:t>
        <a:bodyPr/>
        <a:lstStyle/>
        <a:p>
          <a:endParaRPr lang="en-US"/>
        </a:p>
      </dgm:t>
    </dgm:pt>
    <dgm:pt modelId="{C6172D7E-3182-AF4F-9780-188F55F49E4E}">
      <dgm:prSet phldrT="[Text]"/>
      <dgm:spPr/>
      <dgm:t>
        <a:bodyPr/>
        <a:lstStyle/>
        <a:p>
          <a:r>
            <a:rPr lang="en-US" dirty="0"/>
            <a:t>Banking &amp; Finance</a:t>
          </a:r>
        </a:p>
      </dgm:t>
    </dgm:pt>
    <dgm:pt modelId="{74D87EBF-5B8F-304C-A10E-EBA999F92BCE}" type="parTrans" cxnId="{6FF923D6-DBF1-AD4E-A39E-9CAB2D27C456}">
      <dgm:prSet/>
      <dgm:spPr/>
      <dgm:t>
        <a:bodyPr/>
        <a:lstStyle/>
        <a:p>
          <a:endParaRPr lang="en-US"/>
        </a:p>
      </dgm:t>
    </dgm:pt>
    <dgm:pt modelId="{1EB6E0D5-B3D2-BF4D-9639-74E756137C2E}" type="sibTrans" cxnId="{6FF923D6-DBF1-AD4E-A39E-9CAB2D27C456}">
      <dgm:prSet/>
      <dgm:spPr/>
      <dgm:t>
        <a:bodyPr/>
        <a:lstStyle/>
        <a:p>
          <a:endParaRPr lang="en-US"/>
        </a:p>
      </dgm:t>
    </dgm:pt>
    <dgm:pt modelId="{D737B758-6F39-BF46-A78D-6424DD7D18A2}">
      <dgm:prSet phldrT="[Text]"/>
      <dgm:spPr/>
      <dgm:t>
        <a:bodyPr/>
        <a:lstStyle/>
        <a:p>
          <a:r>
            <a:rPr lang="en-US" dirty="0"/>
            <a:t>Information and Communication Technology</a:t>
          </a:r>
        </a:p>
      </dgm:t>
    </dgm:pt>
    <dgm:pt modelId="{5F044F47-8EBC-D74E-93AD-221D78052049}" type="parTrans" cxnId="{4B72EE35-6D13-3445-A2CE-AC7EA25C859B}">
      <dgm:prSet/>
      <dgm:spPr/>
      <dgm:t>
        <a:bodyPr/>
        <a:lstStyle/>
        <a:p>
          <a:endParaRPr lang="en-US"/>
        </a:p>
      </dgm:t>
    </dgm:pt>
    <dgm:pt modelId="{7A701A8C-AFCA-5A4F-BCB3-550FA669591A}" type="sibTrans" cxnId="{4B72EE35-6D13-3445-A2CE-AC7EA25C859B}">
      <dgm:prSet/>
      <dgm:spPr/>
      <dgm:t>
        <a:bodyPr/>
        <a:lstStyle/>
        <a:p>
          <a:endParaRPr lang="en-US"/>
        </a:p>
      </dgm:t>
    </dgm:pt>
    <dgm:pt modelId="{60E8CB3E-27CA-9945-92F9-488BCA3B2286}" type="pres">
      <dgm:prSet presAssocID="{71EE927F-8E97-9A40-880E-E005F67087F5}" presName="Name0" presStyleCnt="0">
        <dgm:presLayoutVars>
          <dgm:dir/>
          <dgm:resizeHandles val="exact"/>
        </dgm:presLayoutVars>
      </dgm:prSet>
      <dgm:spPr/>
    </dgm:pt>
    <dgm:pt modelId="{AFF28799-5B3C-8541-A069-B32D5A28B544}" type="pres">
      <dgm:prSet presAssocID="{8849919C-8A10-E14A-BFB4-9B252245DEA3}" presName="compNode" presStyleCnt="0"/>
      <dgm:spPr/>
    </dgm:pt>
    <dgm:pt modelId="{25088625-DF39-1B4D-9A30-A01AFE4E919F}" type="pres">
      <dgm:prSet presAssocID="{8849919C-8A10-E14A-BFB4-9B252245DEA3}" presName="pict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</dgm:spPr>
    </dgm:pt>
    <dgm:pt modelId="{57A89F10-4288-5D4E-9EDB-5F6427A01826}" type="pres">
      <dgm:prSet presAssocID="{8849919C-8A10-E14A-BFB4-9B252245DEA3}" presName="textRect" presStyleLbl="revTx" presStyleIdx="0" presStyleCnt="5">
        <dgm:presLayoutVars>
          <dgm:bulletEnabled val="1"/>
        </dgm:presLayoutVars>
      </dgm:prSet>
      <dgm:spPr/>
    </dgm:pt>
    <dgm:pt modelId="{6437C8C7-17A5-9548-BB37-32219DAF18B8}" type="pres">
      <dgm:prSet presAssocID="{C7116474-659F-4A40-BB37-BD833020BE0A}" presName="sibTrans" presStyleLbl="sibTrans2D1" presStyleIdx="0" presStyleCnt="0"/>
      <dgm:spPr/>
    </dgm:pt>
    <dgm:pt modelId="{FDECE7C5-A810-2A4C-B042-76CC4B2B0C4C}" type="pres">
      <dgm:prSet presAssocID="{414EEEB3-3784-924E-B5F8-9FA3517D344A}" presName="compNode" presStyleCnt="0"/>
      <dgm:spPr/>
    </dgm:pt>
    <dgm:pt modelId="{58724E8D-9103-3649-96A6-28CC2A6B0B5F}" type="pres">
      <dgm:prSet presAssocID="{414EEEB3-3784-924E-B5F8-9FA3517D344A}" presName="pictRect" presStyleLbl="nod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656BAC0E-2471-BC4E-898B-C2B346FCAE97}" type="pres">
      <dgm:prSet presAssocID="{414EEEB3-3784-924E-B5F8-9FA3517D344A}" presName="textRect" presStyleLbl="revTx" presStyleIdx="1" presStyleCnt="5">
        <dgm:presLayoutVars>
          <dgm:bulletEnabled val="1"/>
        </dgm:presLayoutVars>
      </dgm:prSet>
      <dgm:spPr/>
    </dgm:pt>
    <dgm:pt modelId="{224416B7-F677-3F48-93F9-D89D43E29A40}" type="pres">
      <dgm:prSet presAssocID="{4021143E-DA76-DA42-881D-D40E8DF6E74B}" presName="sibTrans" presStyleLbl="sibTrans2D1" presStyleIdx="0" presStyleCnt="0"/>
      <dgm:spPr/>
    </dgm:pt>
    <dgm:pt modelId="{51607127-9841-9046-8C62-D6474369E765}" type="pres">
      <dgm:prSet presAssocID="{6AAF3973-5502-3248-BA2C-FA1965CBD13A}" presName="compNode" presStyleCnt="0"/>
      <dgm:spPr/>
    </dgm:pt>
    <dgm:pt modelId="{CA34B36D-C935-B244-B9C2-C9258EE168E8}" type="pres">
      <dgm:prSet presAssocID="{6AAF3973-5502-3248-BA2C-FA1965CBD13A}" presName="pictRect" presStyleLbl="nod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96AEE75F-F538-724A-A748-59B9A978B2CD}" type="pres">
      <dgm:prSet presAssocID="{6AAF3973-5502-3248-BA2C-FA1965CBD13A}" presName="textRect" presStyleLbl="revTx" presStyleIdx="2" presStyleCnt="5">
        <dgm:presLayoutVars>
          <dgm:bulletEnabled val="1"/>
        </dgm:presLayoutVars>
      </dgm:prSet>
      <dgm:spPr/>
    </dgm:pt>
    <dgm:pt modelId="{0C3D6476-A906-9143-AED6-EA20146E97A5}" type="pres">
      <dgm:prSet presAssocID="{001C0C10-96E7-BB4F-9D34-EE6FEB3A2284}" presName="sibTrans" presStyleLbl="sibTrans2D1" presStyleIdx="0" presStyleCnt="0"/>
      <dgm:spPr/>
    </dgm:pt>
    <dgm:pt modelId="{E5DD5312-A36B-0A40-A4F2-4B55FE6D6BE4}" type="pres">
      <dgm:prSet presAssocID="{C6172D7E-3182-AF4F-9780-188F55F49E4E}" presName="compNode" presStyleCnt="0"/>
      <dgm:spPr/>
    </dgm:pt>
    <dgm:pt modelId="{E6B24809-BB98-4544-ADD9-5FE31CBA9718}" type="pres">
      <dgm:prSet presAssocID="{C6172D7E-3182-AF4F-9780-188F55F49E4E}" presName="pictRect" presStyleLbl="node1" presStyleIdx="3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206C5074-54DB-4F42-B380-CF054AD210C6}" type="pres">
      <dgm:prSet presAssocID="{C6172D7E-3182-AF4F-9780-188F55F49E4E}" presName="textRect" presStyleLbl="revTx" presStyleIdx="3" presStyleCnt="5">
        <dgm:presLayoutVars>
          <dgm:bulletEnabled val="1"/>
        </dgm:presLayoutVars>
      </dgm:prSet>
      <dgm:spPr/>
    </dgm:pt>
    <dgm:pt modelId="{38D472FD-1008-D44A-8A59-300A8EBB1718}" type="pres">
      <dgm:prSet presAssocID="{1EB6E0D5-B3D2-BF4D-9639-74E756137C2E}" presName="sibTrans" presStyleLbl="sibTrans2D1" presStyleIdx="0" presStyleCnt="0"/>
      <dgm:spPr/>
    </dgm:pt>
    <dgm:pt modelId="{88325743-3F20-854E-9241-09D5A9278999}" type="pres">
      <dgm:prSet presAssocID="{D737B758-6F39-BF46-A78D-6424DD7D18A2}" presName="compNode" presStyleCnt="0"/>
      <dgm:spPr/>
    </dgm:pt>
    <dgm:pt modelId="{E148BB9C-1838-D74B-AAA3-0644066D0A76}" type="pres">
      <dgm:prSet presAssocID="{D737B758-6F39-BF46-A78D-6424DD7D18A2}" presName="pictRect" presStyleLbl="node1" presStyleIdx="4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8DFF1506-4CB7-904A-B3CF-F47075166AC6}" type="pres">
      <dgm:prSet presAssocID="{D737B758-6F39-BF46-A78D-6424DD7D18A2}" presName="textRect" presStyleLbl="revTx" presStyleIdx="4" presStyleCnt="5">
        <dgm:presLayoutVars>
          <dgm:bulletEnabled val="1"/>
        </dgm:presLayoutVars>
      </dgm:prSet>
      <dgm:spPr/>
    </dgm:pt>
  </dgm:ptLst>
  <dgm:cxnLst>
    <dgm:cxn modelId="{67655F34-3377-A14A-8739-F585F47AC07E}" type="presOf" srcId="{8849919C-8A10-E14A-BFB4-9B252245DEA3}" destId="{57A89F10-4288-5D4E-9EDB-5F6427A01826}" srcOrd="0" destOrd="0" presId="urn:microsoft.com/office/officeart/2005/8/layout/pList1"/>
    <dgm:cxn modelId="{4B72EE35-6D13-3445-A2CE-AC7EA25C859B}" srcId="{71EE927F-8E97-9A40-880E-E005F67087F5}" destId="{D737B758-6F39-BF46-A78D-6424DD7D18A2}" srcOrd="4" destOrd="0" parTransId="{5F044F47-8EBC-D74E-93AD-221D78052049}" sibTransId="{7A701A8C-AFCA-5A4F-BCB3-550FA669591A}"/>
    <dgm:cxn modelId="{4845463A-BD9B-EE48-87B0-1A498FBA577F}" type="presOf" srcId="{1EB6E0D5-B3D2-BF4D-9639-74E756137C2E}" destId="{38D472FD-1008-D44A-8A59-300A8EBB1718}" srcOrd="0" destOrd="0" presId="urn:microsoft.com/office/officeart/2005/8/layout/pList1"/>
    <dgm:cxn modelId="{3E143060-135B-F842-B7E5-50A7D6C426F9}" type="presOf" srcId="{6AAF3973-5502-3248-BA2C-FA1965CBD13A}" destId="{96AEE75F-F538-724A-A748-59B9A978B2CD}" srcOrd="0" destOrd="0" presId="urn:microsoft.com/office/officeart/2005/8/layout/pList1"/>
    <dgm:cxn modelId="{5329AE65-86C2-2647-8ADB-254668199419}" type="presOf" srcId="{414EEEB3-3784-924E-B5F8-9FA3517D344A}" destId="{656BAC0E-2471-BC4E-898B-C2B346FCAE97}" srcOrd="0" destOrd="0" presId="urn:microsoft.com/office/officeart/2005/8/layout/pList1"/>
    <dgm:cxn modelId="{550D837F-E1ED-6A4B-954C-9CEAE1645B4B}" srcId="{71EE927F-8E97-9A40-880E-E005F67087F5}" destId="{414EEEB3-3784-924E-B5F8-9FA3517D344A}" srcOrd="1" destOrd="0" parTransId="{B5BE2949-BA7E-0E4F-AEE9-3788F7588F0A}" sibTransId="{4021143E-DA76-DA42-881D-D40E8DF6E74B}"/>
    <dgm:cxn modelId="{F82D0687-F3AF-9943-AF98-BCF9E0A2A497}" type="presOf" srcId="{C7116474-659F-4A40-BB37-BD833020BE0A}" destId="{6437C8C7-17A5-9548-BB37-32219DAF18B8}" srcOrd="0" destOrd="0" presId="urn:microsoft.com/office/officeart/2005/8/layout/pList1"/>
    <dgm:cxn modelId="{D0428E87-6FD8-8741-B06F-086C182D4ECF}" type="presOf" srcId="{D737B758-6F39-BF46-A78D-6424DD7D18A2}" destId="{8DFF1506-4CB7-904A-B3CF-F47075166AC6}" srcOrd="0" destOrd="0" presId="urn:microsoft.com/office/officeart/2005/8/layout/pList1"/>
    <dgm:cxn modelId="{F00579A7-C574-454B-B2F6-0184BBB0A2C7}" srcId="{71EE927F-8E97-9A40-880E-E005F67087F5}" destId="{8849919C-8A10-E14A-BFB4-9B252245DEA3}" srcOrd="0" destOrd="0" parTransId="{5C3994A6-FEFC-104A-A014-8EB76F2B2605}" sibTransId="{C7116474-659F-4A40-BB37-BD833020BE0A}"/>
    <dgm:cxn modelId="{277105AE-6720-6141-912F-C2AA9CCC3C6C}" type="presOf" srcId="{001C0C10-96E7-BB4F-9D34-EE6FEB3A2284}" destId="{0C3D6476-A906-9143-AED6-EA20146E97A5}" srcOrd="0" destOrd="0" presId="urn:microsoft.com/office/officeart/2005/8/layout/pList1"/>
    <dgm:cxn modelId="{751CD5C3-E46E-874F-9B29-7FBB021F4EAD}" type="presOf" srcId="{4021143E-DA76-DA42-881D-D40E8DF6E74B}" destId="{224416B7-F677-3F48-93F9-D89D43E29A40}" srcOrd="0" destOrd="0" presId="urn:microsoft.com/office/officeart/2005/8/layout/pList1"/>
    <dgm:cxn modelId="{6FF923D6-DBF1-AD4E-A39E-9CAB2D27C456}" srcId="{71EE927F-8E97-9A40-880E-E005F67087F5}" destId="{C6172D7E-3182-AF4F-9780-188F55F49E4E}" srcOrd="3" destOrd="0" parTransId="{74D87EBF-5B8F-304C-A10E-EBA999F92BCE}" sibTransId="{1EB6E0D5-B3D2-BF4D-9639-74E756137C2E}"/>
    <dgm:cxn modelId="{31B052E8-8754-064D-876C-7E3E528D1C38}" srcId="{71EE927F-8E97-9A40-880E-E005F67087F5}" destId="{6AAF3973-5502-3248-BA2C-FA1965CBD13A}" srcOrd="2" destOrd="0" parTransId="{B51C3182-DF27-674A-A159-4A6A5C79F704}" sibTransId="{001C0C10-96E7-BB4F-9D34-EE6FEB3A2284}"/>
    <dgm:cxn modelId="{4F689FE9-E585-6B4A-B030-5B71E54026DA}" type="presOf" srcId="{71EE927F-8E97-9A40-880E-E005F67087F5}" destId="{60E8CB3E-27CA-9945-92F9-488BCA3B2286}" srcOrd="0" destOrd="0" presId="urn:microsoft.com/office/officeart/2005/8/layout/pList1"/>
    <dgm:cxn modelId="{8EBAA3FC-AD15-314A-B239-7A28B6F76164}" type="presOf" srcId="{C6172D7E-3182-AF4F-9780-188F55F49E4E}" destId="{206C5074-54DB-4F42-B380-CF054AD210C6}" srcOrd="0" destOrd="0" presId="urn:microsoft.com/office/officeart/2005/8/layout/pList1"/>
    <dgm:cxn modelId="{FF6134E5-0409-B249-B75E-C9B10DEED3AF}" type="presParOf" srcId="{60E8CB3E-27CA-9945-92F9-488BCA3B2286}" destId="{AFF28799-5B3C-8541-A069-B32D5A28B544}" srcOrd="0" destOrd="0" presId="urn:microsoft.com/office/officeart/2005/8/layout/pList1"/>
    <dgm:cxn modelId="{93B62320-DEED-D044-9A77-CC5AD244C848}" type="presParOf" srcId="{AFF28799-5B3C-8541-A069-B32D5A28B544}" destId="{25088625-DF39-1B4D-9A30-A01AFE4E919F}" srcOrd="0" destOrd="0" presId="urn:microsoft.com/office/officeart/2005/8/layout/pList1"/>
    <dgm:cxn modelId="{0779567A-4E56-AB44-9A5F-C8F10182C1E0}" type="presParOf" srcId="{AFF28799-5B3C-8541-A069-B32D5A28B544}" destId="{57A89F10-4288-5D4E-9EDB-5F6427A01826}" srcOrd="1" destOrd="0" presId="urn:microsoft.com/office/officeart/2005/8/layout/pList1"/>
    <dgm:cxn modelId="{AA437A97-E01D-E84E-8F76-AAC10D15846D}" type="presParOf" srcId="{60E8CB3E-27CA-9945-92F9-488BCA3B2286}" destId="{6437C8C7-17A5-9548-BB37-32219DAF18B8}" srcOrd="1" destOrd="0" presId="urn:microsoft.com/office/officeart/2005/8/layout/pList1"/>
    <dgm:cxn modelId="{F4E279F3-BEAE-E947-84D1-144E4B4B6C02}" type="presParOf" srcId="{60E8CB3E-27CA-9945-92F9-488BCA3B2286}" destId="{FDECE7C5-A810-2A4C-B042-76CC4B2B0C4C}" srcOrd="2" destOrd="0" presId="urn:microsoft.com/office/officeart/2005/8/layout/pList1"/>
    <dgm:cxn modelId="{978D5D6C-F019-D447-8D0A-36694A5B8C50}" type="presParOf" srcId="{FDECE7C5-A810-2A4C-B042-76CC4B2B0C4C}" destId="{58724E8D-9103-3649-96A6-28CC2A6B0B5F}" srcOrd="0" destOrd="0" presId="urn:microsoft.com/office/officeart/2005/8/layout/pList1"/>
    <dgm:cxn modelId="{C27B7D35-FE5E-3044-92AF-2D2D279741E6}" type="presParOf" srcId="{FDECE7C5-A810-2A4C-B042-76CC4B2B0C4C}" destId="{656BAC0E-2471-BC4E-898B-C2B346FCAE97}" srcOrd="1" destOrd="0" presId="urn:microsoft.com/office/officeart/2005/8/layout/pList1"/>
    <dgm:cxn modelId="{1FF72F21-D984-4C45-981B-68D00D3B06B6}" type="presParOf" srcId="{60E8CB3E-27CA-9945-92F9-488BCA3B2286}" destId="{224416B7-F677-3F48-93F9-D89D43E29A40}" srcOrd="3" destOrd="0" presId="urn:microsoft.com/office/officeart/2005/8/layout/pList1"/>
    <dgm:cxn modelId="{9823B333-5520-0C4A-8C9C-FCA72D45410C}" type="presParOf" srcId="{60E8CB3E-27CA-9945-92F9-488BCA3B2286}" destId="{51607127-9841-9046-8C62-D6474369E765}" srcOrd="4" destOrd="0" presId="urn:microsoft.com/office/officeart/2005/8/layout/pList1"/>
    <dgm:cxn modelId="{25BEC5D8-4620-EC42-9C21-D3FCDF876A44}" type="presParOf" srcId="{51607127-9841-9046-8C62-D6474369E765}" destId="{CA34B36D-C935-B244-B9C2-C9258EE168E8}" srcOrd="0" destOrd="0" presId="urn:microsoft.com/office/officeart/2005/8/layout/pList1"/>
    <dgm:cxn modelId="{1AB0873F-7655-4E43-BFA8-20DFF8180A01}" type="presParOf" srcId="{51607127-9841-9046-8C62-D6474369E765}" destId="{96AEE75F-F538-724A-A748-59B9A978B2CD}" srcOrd="1" destOrd="0" presId="urn:microsoft.com/office/officeart/2005/8/layout/pList1"/>
    <dgm:cxn modelId="{3D4D71CD-C76E-4A4F-929A-DE843B194561}" type="presParOf" srcId="{60E8CB3E-27CA-9945-92F9-488BCA3B2286}" destId="{0C3D6476-A906-9143-AED6-EA20146E97A5}" srcOrd="5" destOrd="0" presId="urn:microsoft.com/office/officeart/2005/8/layout/pList1"/>
    <dgm:cxn modelId="{FF4709AE-488E-8940-B990-1C5DD27BBF6E}" type="presParOf" srcId="{60E8CB3E-27CA-9945-92F9-488BCA3B2286}" destId="{E5DD5312-A36B-0A40-A4F2-4B55FE6D6BE4}" srcOrd="6" destOrd="0" presId="urn:microsoft.com/office/officeart/2005/8/layout/pList1"/>
    <dgm:cxn modelId="{C174BE8D-201F-D747-975A-2B2583BC7A43}" type="presParOf" srcId="{E5DD5312-A36B-0A40-A4F2-4B55FE6D6BE4}" destId="{E6B24809-BB98-4544-ADD9-5FE31CBA9718}" srcOrd="0" destOrd="0" presId="urn:microsoft.com/office/officeart/2005/8/layout/pList1"/>
    <dgm:cxn modelId="{2213C619-88F8-5941-B1A7-F76544C24C19}" type="presParOf" srcId="{E5DD5312-A36B-0A40-A4F2-4B55FE6D6BE4}" destId="{206C5074-54DB-4F42-B380-CF054AD210C6}" srcOrd="1" destOrd="0" presId="urn:microsoft.com/office/officeart/2005/8/layout/pList1"/>
    <dgm:cxn modelId="{5C15B68E-FAE3-6149-AFDA-5D1B2E7C1AAE}" type="presParOf" srcId="{60E8CB3E-27CA-9945-92F9-488BCA3B2286}" destId="{38D472FD-1008-D44A-8A59-300A8EBB1718}" srcOrd="7" destOrd="0" presId="urn:microsoft.com/office/officeart/2005/8/layout/pList1"/>
    <dgm:cxn modelId="{CB47FD08-C27A-7A41-9781-A474AABB7D27}" type="presParOf" srcId="{60E8CB3E-27CA-9945-92F9-488BCA3B2286}" destId="{88325743-3F20-854E-9241-09D5A9278999}" srcOrd="8" destOrd="0" presId="urn:microsoft.com/office/officeart/2005/8/layout/pList1"/>
    <dgm:cxn modelId="{00F7E7C0-F658-DF48-9B5F-CE6F7C080203}" type="presParOf" srcId="{88325743-3F20-854E-9241-09D5A9278999}" destId="{E148BB9C-1838-D74B-AAA3-0644066D0A76}" srcOrd="0" destOrd="0" presId="urn:microsoft.com/office/officeart/2005/8/layout/pList1"/>
    <dgm:cxn modelId="{73A70337-B61F-5C4C-8A6D-E33DE246A5E1}" type="presParOf" srcId="{88325743-3F20-854E-9241-09D5A9278999}" destId="{8DFF1506-4CB7-904A-B3CF-F47075166AC6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984912-7444-B74E-B247-C7183D75C6F8}" type="doc">
      <dgm:prSet loTypeId="urn:microsoft.com/office/officeart/2005/8/layout/hProcess11" loCatId="" qsTypeId="urn:microsoft.com/office/officeart/2005/8/quickstyle/simple1" qsCatId="simple" csTypeId="urn:microsoft.com/office/officeart/2005/8/colors/accent1_2" csCatId="accent1" phldr="1"/>
      <dgm:spPr/>
    </dgm:pt>
    <dgm:pt modelId="{40562474-57F2-644E-8B36-3A9E1CCE27B4}">
      <dgm:prSet phldrT="[Text]"/>
      <dgm:spPr/>
      <dgm:t>
        <a:bodyPr/>
        <a:lstStyle/>
        <a:p>
          <a:r>
            <a:rPr lang="en-US" dirty="0"/>
            <a:t>Workshop</a:t>
          </a:r>
        </a:p>
        <a:p>
          <a:r>
            <a:rPr lang="en-US" dirty="0"/>
            <a:t>8 February</a:t>
          </a:r>
        </a:p>
      </dgm:t>
    </dgm:pt>
    <dgm:pt modelId="{D8DF6C67-788F-3E46-AF16-154EC184B478}" type="parTrans" cxnId="{C8239971-88E8-D840-A59A-278486933E4D}">
      <dgm:prSet/>
      <dgm:spPr/>
      <dgm:t>
        <a:bodyPr/>
        <a:lstStyle/>
        <a:p>
          <a:endParaRPr lang="en-US"/>
        </a:p>
      </dgm:t>
    </dgm:pt>
    <dgm:pt modelId="{086BB6C3-5A96-CF42-8F1D-B1F12F73C00B}" type="sibTrans" cxnId="{C8239971-88E8-D840-A59A-278486933E4D}">
      <dgm:prSet/>
      <dgm:spPr/>
      <dgm:t>
        <a:bodyPr/>
        <a:lstStyle/>
        <a:p>
          <a:endParaRPr lang="en-US"/>
        </a:p>
      </dgm:t>
    </dgm:pt>
    <dgm:pt modelId="{830B4A5A-BE79-A842-B1D9-95E5DEC85456}">
      <dgm:prSet phldrT="[Text]"/>
      <dgm:spPr/>
      <dgm:t>
        <a:bodyPr/>
        <a:lstStyle/>
        <a:p>
          <a:r>
            <a:rPr lang="en-US" dirty="0"/>
            <a:t>Survey Launch</a:t>
          </a:r>
        </a:p>
        <a:p>
          <a:r>
            <a:rPr lang="en-US" dirty="0"/>
            <a:t>28</a:t>
          </a:r>
          <a:r>
            <a:rPr lang="en-US" baseline="30000" dirty="0"/>
            <a:t>th</a:t>
          </a:r>
          <a:r>
            <a:rPr lang="en-US" dirty="0"/>
            <a:t>  February</a:t>
          </a:r>
        </a:p>
      </dgm:t>
    </dgm:pt>
    <dgm:pt modelId="{96717499-DFDC-594F-8A29-4299CE30A99A}" type="parTrans" cxnId="{EDCA5F54-9003-6449-9499-0A8656E426CB}">
      <dgm:prSet/>
      <dgm:spPr/>
      <dgm:t>
        <a:bodyPr/>
        <a:lstStyle/>
        <a:p>
          <a:endParaRPr lang="en-US"/>
        </a:p>
      </dgm:t>
    </dgm:pt>
    <dgm:pt modelId="{9DC7DCF6-4BC3-4E43-A1C4-87B2A34C189F}" type="sibTrans" cxnId="{EDCA5F54-9003-6449-9499-0A8656E426CB}">
      <dgm:prSet/>
      <dgm:spPr/>
      <dgm:t>
        <a:bodyPr/>
        <a:lstStyle/>
        <a:p>
          <a:endParaRPr lang="en-US"/>
        </a:p>
      </dgm:t>
    </dgm:pt>
    <dgm:pt modelId="{ACA3BC05-CEE6-6C41-9C02-A167BBD643B8}">
      <dgm:prSet phldrT="[Text]"/>
      <dgm:spPr/>
      <dgm:t>
        <a:bodyPr/>
        <a:lstStyle/>
        <a:p>
          <a:r>
            <a:rPr lang="en-US" dirty="0"/>
            <a:t>End of the fieldwork</a:t>
          </a:r>
        </a:p>
        <a:p>
          <a:r>
            <a:rPr lang="en-US" dirty="0"/>
            <a:t>18 March</a:t>
          </a:r>
        </a:p>
      </dgm:t>
    </dgm:pt>
    <dgm:pt modelId="{D1494234-CC88-3141-9356-025360756DB0}" type="parTrans" cxnId="{7187D8AB-74B8-E740-A56D-B4C15D800FB6}">
      <dgm:prSet/>
      <dgm:spPr/>
      <dgm:t>
        <a:bodyPr/>
        <a:lstStyle/>
        <a:p>
          <a:endParaRPr lang="en-US"/>
        </a:p>
      </dgm:t>
    </dgm:pt>
    <dgm:pt modelId="{D9B565BA-5735-DB44-99D0-106A14417AFF}" type="sibTrans" cxnId="{7187D8AB-74B8-E740-A56D-B4C15D800FB6}">
      <dgm:prSet/>
      <dgm:spPr/>
      <dgm:t>
        <a:bodyPr/>
        <a:lstStyle/>
        <a:p>
          <a:endParaRPr lang="en-US"/>
        </a:p>
      </dgm:t>
    </dgm:pt>
    <dgm:pt modelId="{4A36991C-D603-534C-9520-58F2EB8CA9F0}" type="pres">
      <dgm:prSet presAssocID="{D5984912-7444-B74E-B247-C7183D75C6F8}" presName="Name0" presStyleCnt="0">
        <dgm:presLayoutVars>
          <dgm:dir/>
          <dgm:resizeHandles val="exact"/>
        </dgm:presLayoutVars>
      </dgm:prSet>
      <dgm:spPr/>
    </dgm:pt>
    <dgm:pt modelId="{8A9EB4F1-6406-F042-B902-B0A982DA4393}" type="pres">
      <dgm:prSet presAssocID="{D5984912-7444-B74E-B247-C7183D75C6F8}" presName="arrow" presStyleLbl="bgShp" presStyleIdx="0" presStyleCnt="1"/>
      <dgm:spPr/>
    </dgm:pt>
    <dgm:pt modelId="{885A3576-96CA-7845-81AB-2408E67BCBEB}" type="pres">
      <dgm:prSet presAssocID="{D5984912-7444-B74E-B247-C7183D75C6F8}" presName="points" presStyleCnt="0"/>
      <dgm:spPr/>
    </dgm:pt>
    <dgm:pt modelId="{16482C95-4942-484A-8F6F-2059E0C85D2E}" type="pres">
      <dgm:prSet presAssocID="{40562474-57F2-644E-8B36-3A9E1CCE27B4}" presName="compositeA" presStyleCnt="0"/>
      <dgm:spPr/>
    </dgm:pt>
    <dgm:pt modelId="{A2AAF325-0CF7-E344-8BE5-1FB93238DE57}" type="pres">
      <dgm:prSet presAssocID="{40562474-57F2-644E-8B36-3A9E1CCE27B4}" presName="textA" presStyleLbl="revTx" presStyleIdx="0" presStyleCnt="3">
        <dgm:presLayoutVars>
          <dgm:bulletEnabled val="1"/>
        </dgm:presLayoutVars>
      </dgm:prSet>
      <dgm:spPr/>
    </dgm:pt>
    <dgm:pt modelId="{2B686A55-72A0-AE41-A520-BD10B92B734E}" type="pres">
      <dgm:prSet presAssocID="{40562474-57F2-644E-8B36-3A9E1CCE27B4}" presName="circleA" presStyleLbl="node1" presStyleIdx="0" presStyleCnt="3"/>
      <dgm:spPr/>
    </dgm:pt>
    <dgm:pt modelId="{B31CEDDA-6D61-9F4D-83E5-58A8994AC59B}" type="pres">
      <dgm:prSet presAssocID="{40562474-57F2-644E-8B36-3A9E1CCE27B4}" presName="spaceA" presStyleCnt="0"/>
      <dgm:spPr/>
    </dgm:pt>
    <dgm:pt modelId="{F7AAC895-DD65-1140-B15C-7A44FCB50EE8}" type="pres">
      <dgm:prSet presAssocID="{086BB6C3-5A96-CF42-8F1D-B1F12F73C00B}" presName="space" presStyleCnt="0"/>
      <dgm:spPr/>
    </dgm:pt>
    <dgm:pt modelId="{E95DF6B6-818E-E447-9294-F00D7D685394}" type="pres">
      <dgm:prSet presAssocID="{830B4A5A-BE79-A842-B1D9-95E5DEC85456}" presName="compositeB" presStyleCnt="0"/>
      <dgm:spPr/>
    </dgm:pt>
    <dgm:pt modelId="{050A9BD3-9E30-7C45-9488-0601B3F82969}" type="pres">
      <dgm:prSet presAssocID="{830B4A5A-BE79-A842-B1D9-95E5DEC85456}" presName="textB" presStyleLbl="revTx" presStyleIdx="1" presStyleCnt="3">
        <dgm:presLayoutVars>
          <dgm:bulletEnabled val="1"/>
        </dgm:presLayoutVars>
      </dgm:prSet>
      <dgm:spPr/>
    </dgm:pt>
    <dgm:pt modelId="{A7D86E3F-8B4B-504F-AE0B-ED9A04801E31}" type="pres">
      <dgm:prSet presAssocID="{830B4A5A-BE79-A842-B1D9-95E5DEC85456}" presName="circleB" presStyleLbl="node1" presStyleIdx="1" presStyleCnt="3"/>
      <dgm:spPr/>
    </dgm:pt>
    <dgm:pt modelId="{774B6D00-34DF-4D4B-BDEA-74A45183AD20}" type="pres">
      <dgm:prSet presAssocID="{830B4A5A-BE79-A842-B1D9-95E5DEC85456}" presName="spaceB" presStyleCnt="0"/>
      <dgm:spPr/>
    </dgm:pt>
    <dgm:pt modelId="{FD89F70D-0472-E542-B762-3F6518A08F00}" type="pres">
      <dgm:prSet presAssocID="{9DC7DCF6-4BC3-4E43-A1C4-87B2A34C189F}" presName="space" presStyleCnt="0"/>
      <dgm:spPr/>
    </dgm:pt>
    <dgm:pt modelId="{F19EE360-7243-D044-AF55-A1D28735833E}" type="pres">
      <dgm:prSet presAssocID="{ACA3BC05-CEE6-6C41-9C02-A167BBD643B8}" presName="compositeA" presStyleCnt="0"/>
      <dgm:spPr/>
    </dgm:pt>
    <dgm:pt modelId="{DE831611-E561-3A40-88E7-D39BCBCD93F3}" type="pres">
      <dgm:prSet presAssocID="{ACA3BC05-CEE6-6C41-9C02-A167BBD643B8}" presName="textA" presStyleLbl="revTx" presStyleIdx="2" presStyleCnt="3">
        <dgm:presLayoutVars>
          <dgm:bulletEnabled val="1"/>
        </dgm:presLayoutVars>
      </dgm:prSet>
      <dgm:spPr/>
    </dgm:pt>
    <dgm:pt modelId="{9729D774-85A8-E54F-9941-A29B3ED7D877}" type="pres">
      <dgm:prSet presAssocID="{ACA3BC05-CEE6-6C41-9C02-A167BBD643B8}" presName="circleA" presStyleLbl="node1" presStyleIdx="2" presStyleCnt="3"/>
      <dgm:spPr/>
    </dgm:pt>
    <dgm:pt modelId="{6F914564-4044-A849-AAA0-AFA94E1E8EC5}" type="pres">
      <dgm:prSet presAssocID="{ACA3BC05-CEE6-6C41-9C02-A167BBD643B8}" presName="spaceA" presStyleCnt="0"/>
      <dgm:spPr/>
    </dgm:pt>
  </dgm:ptLst>
  <dgm:cxnLst>
    <dgm:cxn modelId="{812C3826-D67C-0B46-B6DE-0677AEEEE98E}" type="presOf" srcId="{830B4A5A-BE79-A842-B1D9-95E5DEC85456}" destId="{050A9BD3-9E30-7C45-9488-0601B3F82969}" srcOrd="0" destOrd="0" presId="urn:microsoft.com/office/officeart/2005/8/layout/hProcess11"/>
    <dgm:cxn modelId="{27807C67-649E-C145-B02F-955255E4D602}" type="presOf" srcId="{ACA3BC05-CEE6-6C41-9C02-A167BBD643B8}" destId="{DE831611-E561-3A40-88E7-D39BCBCD93F3}" srcOrd="0" destOrd="0" presId="urn:microsoft.com/office/officeart/2005/8/layout/hProcess11"/>
    <dgm:cxn modelId="{05A99471-DC8D-454A-BEC8-7EF0C18804C8}" type="presOf" srcId="{D5984912-7444-B74E-B247-C7183D75C6F8}" destId="{4A36991C-D603-534C-9520-58F2EB8CA9F0}" srcOrd="0" destOrd="0" presId="urn:microsoft.com/office/officeart/2005/8/layout/hProcess11"/>
    <dgm:cxn modelId="{C8239971-88E8-D840-A59A-278486933E4D}" srcId="{D5984912-7444-B74E-B247-C7183D75C6F8}" destId="{40562474-57F2-644E-8B36-3A9E1CCE27B4}" srcOrd="0" destOrd="0" parTransId="{D8DF6C67-788F-3E46-AF16-154EC184B478}" sibTransId="{086BB6C3-5A96-CF42-8F1D-B1F12F73C00B}"/>
    <dgm:cxn modelId="{EDCA5F54-9003-6449-9499-0A8656E426CB}" srcId="{D5984912-7444-B74E-B247-C7183D75C6F8}" destId="{830B4A5A-BE79-A842-B1D9-95E5DEC85456}" srcOrd="1" destOrd="0" parTransId="{96717499-DFDC-594F-8A29-4299CE30A99A}" sibTransId="{9DC7DCF6-4BC3-4E43-A1C4-87B2A34C189F}"/>
    <dgm:cxn modelId="{7187D8AB-74B8-E740-A56D-B4C15D800FB6}" srcId="{D5984912-7444-B74E-B247-C7183D75C6F8}" destId="{ACA3BC05-CEE6-6C41-9C02-A167BBD643B8}" srcOrd="2" destOrd="0" parTransId="{D1494234-CC88-3141-9356-025360756DB0}" sibTransId="{D9B565BA-5735-DB44-99D0-106A14417AFF}"/>
    <dgm:cxn modelId="{0FEFBBC6-EF37-0D42-92D9-D7B694252D44}" type="presOf" srcId="{40562474-57F2-644E-8B36-3A9E1CCE27B4}" destId="{A2AAF325-0CF7-E344-8BE5-1FB93238DE57}" srcOrd="0" destOrd="0" presId="urn:microsoft.com/office/officeart/2005/8/layout/hProcess11"/>
    <dgm:cxn modelId="{DB7BCD12-0673-D344-935C-FF36D3F1E6E1}" type="presParOf" srcId="{4A36991C-D603-534C-9520-58F2EB8CA9F0}" destId="{8A9EB4F1-6406-F042-B902-B0A982DA4393}" srcOrd="0" destOrd="0" presId="urn:microsoft.com/office/officeart/2005/8/layout/hProcess11"/>
    <dgm:cxn modelId="{E0AB1F62-7189-414C-BB2D-4E3FEACFFCE6}" type="presParOf" srcId="{4A36991C-D603-534C-9520-58F2EB8CA9F0}" destId="{885A3576-96CA-7845-81AB-2408E67BCBEB}" srcOrd="1" destOrd="0" presId="urn:microsoft.com/office/officeart/2005/8/layout/hProcess11"/>
    <dgm:cxn modelId="{F0EB7A47-647E-9145-8DDA-5BD5F09F6169}" type="presParOf" srcId="{885A3576-96CA-7845-81AB-2408E67BCBEB}" destId="{16482C95-4942-484A-8F6F-2059E0C85D2E}" srcOrd="0" destOrd="0" presId="urn:microsoft.com/office/officeart/2005/8/layout/hProcess11"/>
    <dgm:cxn modelId="{95C71B03-BD85-4F45-8995-D2D9B76542D3}" type="presParOf" srcId="{16482C95-4942-484A-8F6F-2059E0C85D2E}" destId="{A2AAF325-0CF7-E344-8BE5-1FB93238DE57}" srcOrd="0" destOrd="0" presId="urn:microsoft.com/office/officeart/2005/8/layout/hProcess11"/>
    <dgm:cxn modelId="{AB7E4C2E-C325-0341-AF6F-4ACBD237A630}" type="presParOf" srcId="{16482C95-4942-484A-8F6F-2059E0C85D2E}" destId="{2B686A55-72A0-AE41-A520-BD10B92B734E}" srcOrd="1" destOrd="0" presId="urn:microsoft.com/office/officeart/2005/8/layout/hProcess11"/>
    <dgm:cxn modelId="{2C5344AE-C78D-B14F-BAFF-0F6CA950D3E3}" type="presParOf" srcId="{16482C95-4942-484A-8F6F-2059E0C85D2E}" destId="{B31CEDDA-6D61-9F4D-83E5-58A8994AC59B}" srcOrd="2" destOrd="0" presId="urn:microsoft.com/office/officeart/2005/8/layout/hProcess11"/>
    <dgm:cxn modelId="{AB476AA3-3345-D446-B006-0C6524BCD31F}" type="presParOf" srcId="{885A3576-96CA-7845-81AB-2408E67BCBEB}" destId="{F7AAC895-DD65-1140-B15C-7A44FCB50EE8}" srcOrd="1" destOrd="0" presId="urn:microsoft.com/office/officeart/2005/8/layout/hProcess11"/>
    <dgm:cxn modelId="{6DB9B4C7-0983-2946-BB34-441ED1E9914E}" type="presParOf" srcId="{885A3576-96CA-7845-81AB-2408E67BCBEB}" destId="{E95DF6B6-818E-E447-9294-F00D7D685394}" srcOrd="2" destOrd="0" presId="urn:microsoft.com/office/officeart/2005/8/layout/hProcess11"/>
    <dgm:cxn modelId="{67C523FA-A495-A649-ABE1-8515C4041B2C}" type="presParOf" srcId="{E95DF6B6-818E-E447-9294-F00D7D685394}" destId="{050A9BD3-9E30-7C45-9488-0601B3F82969}" srcOrd="0" destOrd="0" presId="urn:microsoft.com/office/officeart/2005/8/layout/hProcess11"/>
    <dgm:cxn modelId="{F5037CFB-ED4F-9E4D-90A1-9BCB2A21D622}" type="presParOf" srcId="{E95DF6B6-818E-E447-9294-F00D7D685394}" destId="{A7D86E3F-8B4B-504F-AE0B-ED9A04801E31}" srcOrd="1" destOrd="0" presId="urn:microsoft.com/office/officeart/2005/8/layout/hProcess11"/>
    <dgm:cxn modelId="{187C8223-11C9-E545-869E-3CDA4554DBC3}" type="presParOf" srcId="{E95DF6B6-818E-E447-9294-F00D7D685394}" destId="{774B6D00-34DF-4D4B-BDEA-74A45183AD20}" srcOrd="2" destOrd="0" presId="urn:microsoft.com/office/officeart/2005/8/layout/hProcess11"/>
    <dgm:cxn modelId="{5F7570B1-AA37-094B-B73A-FE5890305BBA}" type="presParOf" srcId="{885A3576-96CA-7845-81AB-2408E67BCBEB}" destId="{FD89F70D-0472-E542-B762-3F6518A08F00}" srcOrd="3" destOrd="0" presId="urn:microsoft.com/office/officeart/2005/8/layout/hProcess11"/>
    <dgm:cxn modelId="{BFB7714C-C055-CD4F-839E-A626897EDC98}" type="presParOf" srcId="{885A3576-96CA-7845-81AB-2408E67BCBEB}" destId="{F19EE360-7243-D044-AF55-A1D28735833E}" srcOrd="4" destOrd="0" presId="urn:microsoft.com/office/officeart/2005/8/layout/hProcess11"/>
    <dgm:cxn modelId="{6853A160-9460-9C4B-8F28-895C4EF88158}" type="presParOf" srcId="{F19EE360-7243-D044-AF55-A1D28735833E}" destId="{DE831611-E561-3A40-88E7-D39BCBCD93F3}" srcOrd="0" destOrd="0" presId="urn:microsoft.com/office/officeart/2005/8/layout/hProcess11"/>
    <dgm:cxn modelId="{2863B2DE-BEB9-6C42-A917-0353E291AD24}" type="presParOf" srcId="{F19EE360-7243-D044-AF55-A1D28735833E}" destId="{9729D774-85A8-E54F-9941-A29B3ED7D877}" srcOrd="1" destOrd="0" presId="urn:microsoft.com/office/officeart/2005/8/layout/hProcess11"/>
    <dgm:cxn modelId="{B6488897-6411-FE4E-8539-82CC92955A31}" type="presParOf" srcId="{F19EE360-7243-D044-AF55-A1D28735833E}" destId="{6F914564-4044-A849-AAA0-AFA94E1E8EC5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AABE138-144D-3342-B4DB-B3B2D3B545AD}" type="doc">
      <dgm:prSet loTypeId="urn:microsoft.com/office/officeart/2005/8/layout/process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85DDAB3-AE13-DE4E-A4D9-B96909579EAB}">
      <dgm:prSet phldrT="[Text]"/>
      <dgm:spPr/>
      <dgm:t>
        <a:bodyPr/>
        <a:lstStyle/>
        <a:p>
          <a:r>
            <a:rPr lang="en-US" dirty="0"/>
            <a:t>Sector expert questionnaire</a:t>
          </a:r>
        </a:p>
      </dgm:t>
    </dgm:pt>
    <dgm:pt modelId="{FDB6376C-FFDD-2B4D-B8DF-D040DD42B4FF}" type="parTrans" cxnId="{C166AF98-66F5-9F49-8237-4868DDBA04F8}">
      <dgm:prSet/>
      <dgm:spPr/>
      <dgm:t>
        <a:bodyPr/>
        <a:lstStyle/>
        <a:p>
          <a:endParaRPr lang="en-US"/>
        </a:p>
      </dgm:t>
    </dgm:pt>
    <dgm:pt modelId="{0C2CAD4B-1C8A-914C-AD58-B61087D2B653}" type="sibTrans" cxnId="{C166AF98-66F5-9F49-8237-4868DDBA04F8}">
      <dgm:prSet/>
      <dgm:spPr/>
      <dgm:t>
        <a:bodyPr/>
        <a:lstStyle/>
        <a:p>
          <a:endParaRPr lang="en-US"/>
        </a:p>
      </dgm:t>
    </dgm:pt>
    <dgm:pt modelId="{41F7A4E1-D69B-574D-8373-EC87CFAD355D}">
      <dgm:prSet phldrT="[Text]"/>
      <dgm:spPr/>
      <dgm:t>
        <a:bodyPr/>
        <a:lstStyle/>
        <a:p>
          <a:r>
            <a:rPr lang="en-US" dirty="0"/>
            <a:t>Decision makers</a:t>
          </a:r>
        </a:p>
      </dgm:t>
    </dgm:pt>
    <dgm:pt modelId="{8C1C1365-C268-F24D-BC4D-F719B1D310E7}" type="parTrans" cxnId="{15055D42-0809-EF4C-98B8-A173912AF875}">
      <dgm:prSet/>
      <dgm:spPr/>
      <dgm:t>
        <a:bodyPr/>
        <a:lstStyle/>
        <a:p>
          <a:endParaRPr lang="en-US"/>
        </a:p>
      </dgm:t>
    </dgm:pt>
    <dgm:pt modelId="{9276B2F2-A3F7-794A-A8A3-E048906AEEAD}" type="sibTrans" cxnId="{15055D42-0809-EF4C-98B8-A173912AF875}">
      <dgm:prSet/>
      <dgm:spPr/>
      <dgm:t>
        <a:bodyPr/>
        <a:lstStyle/>
        <a:p>
          <a:endParaRPr lang="en-US"/>
        </a:p>
      </dgm:t>
    </dgm:pt>
    <dgm:pt modelId="{4A75ACE0-ACAE-0E42-A3A5-A03F5BC72C8F}">
      <dgm:prSet phldrT="[Text]"/>
      <dgm:spPr/>
      <dgm:t>
        <a:bodyPr/>
        <a:lstStyle/>
        <a:p>
          <a:r>
            <a:rPr lang="en-US" dirty="0"/>
            <a:t>Employer questionnaire –Demand Side</a:t>
          </a:r>
        </a:p>
      </dgm:t>
    </dgm:pt>
    <dgm:pt modelId="{AF7FB048-0395-2548-A670-603571EA41B3}" type="parTrans" cxnId="{0C1C5F56-B544-5A40-A4A1-5132286A49A9}">
      <dgm:prSet/>
      <dgm:spPr/>
      <dgm:t>
        <a:bodyPr/>
        <a:lstStyle/>
        <a:p>
          <a:endParaRPr lang="en-US"/>
        </a:p>
      </dgm:t>
    </dgm:pt>
    <dgm:pt modelId="{1AE20B62-4640-444E-9AF8-A7EC337E7DA0}" type="sibTrans" cxnId="{0C1C5F56-B544-5A40-A4A1-5132286A49A9}">
      <dgm:prSet/>
      <dgm:spPr/>
      <dgm:t>
        <a:bodyPr/>
        <a:lstStyle/>
        <a:p>
          <a:endParaRPr lang="en-US"/>
        </a:p>
      </dgm:t>
    </dgm:pt>
    <dgm:pt modelId="{5FA5FCD3-9A88-6246-A7EB-5C56A5D8E9C9}">
      <dgm:prSet phldrT="[Text]"/>
      <dgm:spPr/>
      <dgm:t>
        <a:bodyPr/>
        <a:lstStyle/>
        <a:p>
          <a:r>
            <a:rPr lang="en-US" dirty="0"/>
            <a:t>Public</a:t>
          </a:r>
        </a:p>
      </dgm:t>
    </dgm:pt>
    <dgm:pt modelId="{E4478628-A354-D94C-8E07-FA380ADC0078}" type="parTrans" cxnId="{9C0505D7-859F-5F41-8A9C-1E6316273C9C}">
      <dgm:prSet/>
      <dgm:spPr/>
      <dgm:t>
        <a:bodyPr/>
        <a:lstStyle/>
        <a:p>
          <a:endParaRPr lang="en-US"/>
        </a:p>
      </dgm:t>
    </dgm:pt>
    <dgm:pt modelId="{ACD86458-AC64-5140-9418-B2D2956D697A}" type="sibTrans" cxnId="{9C0505D7-859F-5F41-8A9C-1E6316273C9C}">
      <dgm:prSet/>
      <dgm:spPr/>
      <dgm:t>
        <a:bodyPr/>
        <a:lstStyle/>
        <a:p>
          <a:endParaRPr lang="en-US"/>
        </a:p>
      </dgm:t>
    </dgm:pt>
    <dgm:pt modelId="{F7CA4E71-7FB6-844F-8FA5-AB1C039CBD6B}">
      <dgm:prSet phldrT="[Text]"/>
      <dgm:spPr/>
      <dgm:t>
        <a:bodyPr/>
        <a:lstStyle/>
        <a:p>
          <a:r>
            <a:rPr lang="en-US" dirty="0"/>
            <a:t>Employee questionnaire – Supply Side</a:t>
          </a:r>
        </a:p>
      </dgm:t>
    </dgm:pt>
    <dgm:pt modelId="{6D0DB5EA-4B41-3D41-B674-29866A501E9D}" type="parTrans" cxnId="{23139A84-3727-5641-978F-37B5D63313D2}">
      <dgm:prSet/>
      <dgm:spPr/>
      <dgm:t>
        <a:bodyPr/>
        <a:lstStyle/>
        <a:p>
          <a:endParaRPr lang="en-US"/>
        </a:p>
      </dgm:t>
    </dgm:pt>
    <dgm:pt modelId="{6E474AF3-39DE-FF49-831A-DD74AAB2FE12}" type="sibTrans" cxnId="{23139A84-3727-5641-978F-37B5D63313D2}">
      <dgm:prSet/>
      <dgm:spPr/>
      <dgm:t>
        <a:bodyPr/>
        <a:lstStyle/>
        <a:p>
          <a:endParaRPr lang="en-US"/>
        </a:p>
      </dgm:t>
    </dgm:pt>
    <dgm:pt modelId="{E17F7192-6CB5-E246-9232-8FCD3B3FC1AD}">
      <dgm:prSet phldrT="[Text]"/>
      <dgm:spPr/>
      <dgm:t>
        <a:bodyPr/>
        <a:lstStyle/>
        <a:p>
          <a:r>
            <a:rPr lang="en-US" dirty="0"/>
            <a:t>Public</a:t>
          </a:r>
        </a:p>
      </dgm:t>
    </dgm:pt>
    <dgm:pt modelId="{4885AF51-4657-5E46-9C91-71892F286016}" type="parTrans" cxnId="{434A2CD4-CBA9-BC41-B2A4-A47C347477DA}">
      <dgm:prSet/>
      <dgm:spPr/>
      <dgm:t>
        <a:bodyPr/>
        <a:lstStyle/>
        <a:p>
          <a:endParaRPr lang="en-US"/>
        </a:p>
      </dgm:t>
    </dgm:pt>
    <dgm:pt modelId="{A539AA41-2273-234F-A2B6-09C51794EBBE}" type="sibTrans" cxnId="{434A2CD4-CBA9-BC41-B2A4-A47C347477DA}">
      <dgm:prSet/>
      <dgm:spPr/>
      <dgm:t>
        <a:bodyPr/>
        <a:lstStyle/>
        <a:p>
          <a:endParaRPr lang="en-US"/>
        </a:p>
      </dgm:t>
    </dgm:pt>
    <dgm:pt modelId="{ECD57DFC-F70A-F646-B48B-E05094FB177B}">
      <dgm:prSet phldrT="[Text]"/>
      <dgm:spPr/>
      <dgm:t>
        <a:bodyPr/>
        <a:lstStyle/>
        <a:p>
          <a:r>
            <a:rPr lang="en-US" dirty="0"/>
            <a:t>Professional organisations</a:t>
          </a:r>
        </a:p>
      </dgm:t>
    </dgm:pt>
    <dgm:pt modelId="{F34106A2-D2E8-0A4B-B7DB-67C52474012B}" type="parTrans" cxnId="{452D20B6-420A-D749-A33B-A5AD663176AB}">
      <dgm:prSet/>
      <dgm:spPr/>
      <dgm:t>
        <a:bodyPr/>
        <a:lstStyle/>
        <a:p>
          <a:endParaRPr lang="en-US"/>
        </a:p>
      </dgm:t>
    </dgm:pt>
    <dgm:pt modelId="{823F762E-3A8A-D445-BE6F-C947CF46A00C}" type="sibTrans" cxnId="{452D20B6-420A-D749-A33B-A5AD663176AB}">
      <dgm:prSet/>
      <dgm:spPr/>
      <dgm:t>
        <a:bodyPr/>
        <a:lstStyle/>
        <a:p>
          <a:endParaRPr lang="en-US"/>
        </a:p>
      </dgm:t>
    </dgm:pt>
    <dgm:pt modelId="{7A070EB9-E9D2-2545-A5C8-9451C2E79250}">
      <dgm:prSet phldrT="[Text]"/>
      <dgm:spPr/>
      <dgm:t>
        <a:bodyPr/>
        <a:lstStyle/>
        <a:p>
          <a:r>
            <a:rPr lang="en-US" dirty="0"/>
            <a:t>Other NGOs</a:t>
          </a:r>
        </a:p>
      </dgm:t>
    </dgm:pt>
    <dgm:pt modelId="{DCF00393-8D00-504C-B157-22B47539A71B}" type="parTrans" cxnId="{D254A410-BE9E-F546-9B2E-FCF0A2F0A266}">
      <dgm:prSet/>
      <dgm:spPr/>
      <dgm:t>
        <a:bodyPr/>
        <a:lstStyle/>
        <a:p>
          <a:endParaRPr lang="en-US"/>
        </a:p>
      </dgm:t>
    </dgm:pt>
    <dgm:pt modelId="{E01EB10A-C083-0E4A-A06A-343E3DDAA87C}" type="sibTrans" cxnId="{D254A410-BE9E-F546-9B2E-FCF0A2F0A266}">
      <dgm:prSet/>
      <dgm:spPr/>
      <dgm:t>
        <a:bodyPr/>
        <a:lstStyle/>
        <a:p>
          <a:endParaRPr lang="en-US"/>
        </a:p>
      </dgm:t>
    </dgm:pt>
    <dgm:pt modelId="{7B72108A-B580-1F4B-AA60-43B3BE0AF584}">
      <dgm:prSet phldrT="[Text]"/>
      <dgm:spPr/>
      <dgm:t>
        <a:bodyPr/>
        <a:lstStyle/>
        <a:p>
          <a:r>
            <a:rPr lang="en-US" dirty="0"/>
            <a:t>Universities</a:t>
          </a:r>
        </a:p>
      </dgm:t>
    </dgm:pt>
    <dgm:pt modelId="{A0CF5948-90FF-584D-B5DE-F65F452457B4}" type="parTrans" cxnId="{6780A93F-9343-9C4B-9B2C-4BA773A18E12}">
      <dgm:prSet/>
      <dgm:spPr/>
      <dgm:t>
        <a:bodyPr/>
        <a:lstStyle/>
        <a:p>
          <a:endParaRPr lang="en-US"/>
        </a:p>
      </dgm:t>
    </dgm:pt>
    <dgm:pt modelId="{BC7F3356-4E98-BD4A-AA00-127735ED8599}" type="sibTrans" cxnId="{6780A93F-9343-9C4B-9B2C-4BA773A18E12}">
      <dgm:prSet/>
      <dgm:spPr/>
      <dgm:t>
        <a:bodyPr/>
        <a:lstStyle/>
        <a:p>
          <a:endParaRPr lang="en-US"/>
        </a:p>
      </dgm:t>
    </dgm:pt>
    <dgm:pt modelId="{638E4D37-856E-4B49-A595-17F3A9A0C931}">
      <dgm:prSet phldrT="[Text]"/>
      <dgm:spPr/>
      <dgm:t>
        <a:bodyPr/>
        <a:lstStyle/>
        <a:p>
          <a:r>
            <a:rPr lang="en-US" dirty="0"/>
            <a:t>Private</a:t>
          </a:r>
        </a:p>
      </dgm:t>
    </dgm:pt>
    <dgm:pt modelId="{429A4EEE-363D-B04C-8F16-F986647DB65D}" type="parTrans" cxnId="{605BC327-8B38-C44A-872B-06A755A6B393}">
      <dgm:prSet/>
      <dgm:spPr/>
      <dgm:t>
        <a:bodyPr/>
        <a:lstStyle/>
        <a:p>
          <a:endParaRPr lang="en-US"/>
        </a:p>
      </dgm:t>
    </dgm:pt>
    <dgm:pt modelId="{6974C3BA-3CFA-7C43-8E14-545522F497EB}" type="sibTrans" cxnId="{605BC327-8B38-C44A-872B-06A755A6B393}">
      <dgm:prSet/>
      <dgm:spPr/>
      <dgm:t>
        <a:bodyPr/>
        <a:lstStyle/>
        <a:p>
          <a:endParaRPr lang="en-US"/>
        </a:p>
      </dgm:t>
    </dgm:pt>
    <dgm:pt modelId="{561B8626-173B-C546-BAB4-2E072F8B54F8}">
      <dgm:prSet phldrT="[Text]"/>
      <dgm:spPr/>
      <dgm:t>
        <a:bodyPr/>
        <a:lstStyle/>
        <a:p>
          <a:r>
            <a:rPr lang="en-US" dirty="0"/>
            <a:t>Private</a:t>
          </a:r>
        </a:p>
      </dgm:t>
    </dgm:pt>
    <dgm:pt modelId="{38066C51-F777-8F44-B20F-543D023ED06F}" type="parTrans" cxnId="{A0B38D0A-3A5B-B046-8B58-5B308BA783E8}">
      <dgm:prSet/>
      <dgm:spPr/>
      <dgm:t>
        <a:bodyPr/>
        <a:lstStyle/>
        <a:p>
          <a:endParaRPr lang="en-US"/>
        </a:p>
      </dgm:t>
    </dgm:pt>
    <dgm:pt modelId="{9D8E4324-CFB4-0640-9962-A8A13EE6C19B}" type="sibTrans" cxnId="{A0B38D0A-3A5B-B046-8B58-5B308BA783E8}">
      <dgm:prSet/>
      <dgm:spPr/>
      <dgm:t>
        <a:bodyPr/>
        <a:lstStyle/>
        <a:p>
          <a:endParaRPr lang="en-US"/>
        </a:p>
      </dgm:t>
    </dgm:pt>
    <dgm:pt modelId="{048374B1-12C5-F945-9E38-AAFBFD0FB4BF}">
      <dgm:prSet phldrT="[Text]"/>
      <dgm:spPr/>
      <dgm:t>
        <a:bodyPr/>
        <a:lstStyle/>
        <a:p>
          <a:r>
            <a:rPr lang="en-US" dirty="0"/>
            <a:t>Female</a:t>
          </a:r>
        </a:p>
      </dgm:t>
    </dgm:pt>
    <dgm:pt modelId="{BD458747-F972-C347-AD8B-76ACBD89F684}" type="parTrans" cxnId="{84A9CBD0-E3C2-474E-9D8A-AAADBC4E3F3A}">
      <dgm:prSet/>
      <dgm:spPr/>
      <dgm:t>
        <a:bodyPr/>
        <a:lstStyle/>
        <a:p>
          <a:endParaRPr lang="en-US"/>
        </a:p>
      </dgm:t>
    </dgm:pt>
    <dgm:pt modelId="{1CCEC709-0405-6843-8E84-11CD43B354C0}" type="sibTrans" cxnId="{84A9CBD0-E3C2-474E-9D8A-AAADBC4E3F3A}">
      <dgm:prSet/>
      <dgm:spPr/>
      <dgm:t>
        <a:bodyPr/>
        <a:lstStyle/>
        <a:p>
          <a:endParaRPr lang="en-US"/>
        </a:p>
      </dgm:t>
    </dgm:pt>
    <dgm:pt modelId="{1C3ECFBA-498E-0246-9D34-C57259BEC965}">
      <dgm:prSet phldrT="[Text]"/>
      <dgm:spPr/>
      <dgm:t>
        <a:bodyPr/>
        <a:lstStyle/>
        <a:p>
          <a:r>
            <a:rPr lang="en-US" dirty="0"/>
            <a:t>Male</a:t>
          </a:r>
        </a:p>
      </dgm:t>
    </dgm:pt>
    <dgm:pt modelId="{08FC72A6-9EE6-1548-9935-62E2A53D9BC8}" type="parTrans" cxnId="{A2AEA841-71AA-984A-BECC-A22CCDDD601B}">
      <dgm:prSet/>
      <dgm:spPr/>
      <dgm:t>
        <a:bodyPr/>
        <a:lstStyle/>
        <a:p>
          <a:endParaRPr lang="en-US"/>
        </a:p>
      </dgm:t>
    </dgm:pt>
    <dgm:pt modelId="{D180792C-E1AD-AD4D-96BF-982C7012194F}" type="sibTrans" cxnId="{A2AEA841-71AA-984A-BECC-A22CCDDD601B}">
      <dgm:prSet/>
      <dgm:spPr/>
      <dgm:t>
        <a:bodyPr/>
        <a:lstStyle/>
        <a:p>
          <a:endParaRPr lang="en-US"/>
        </a:p>
      </dgm:t>
    </dgm:pt>
    <dgm:pt modelId="{5147F07A-F08A-FD43-9486-239F7180FD1A}">
      <dgm:prSet phldrT="[Text]"/>
      <dgm:spPr/>
      <dgm:t>
        <a:bodyPr/>
        <a:lstStyle/>
        <a:p>
          <a:r>
            <a:rPr lang="en-US" dirty="0"/>
            <a:t>Age groups</a:t>
          </a:r>
        </a:p>
      </dgm:t>
    </dgm:pt>
    <dgm:pt modelId="{C5D35DE2-91C9-2748-A2FE-554026BBE599}" type="parTrans" cxnId="{FFDA783C-07D6-DD42-9BEF-1859D4AB2D82}">
      <dgm:prSet/>
      <dgm:spPr/>
      <dgm:t>
        <a:bodyPr/>
        <a:lstStyle/>
        <a:p>
          <a:endParaRPr lang="en-US"/>
        </a:p>
      </dgm:t>
    </dgm:pt>
    <dgm:pt modelId="{E8EDFAE0-B4E6-CC4B-81E1-8A73E107558C}" type="sibTrans" cxnId="{FFDA783C-07D6-DD42-9BEF-1859D4AB2D82}">
      <dgm:prSet/>
      <dgm:spPr/>
      <dgm:t>
        <a:bodyPr/>
        <a:lstStyle/>
        <a:p>
          <a:endParaRPr lang="en-US"/>
        </a:p>
      </dgm:t>
    </dgm:pt>
    <dgm:pt modelId="{F354C77B-11A3-164E-B81A-0FC8E2BCAAFA}">
      <dgm:prSet phldrT="[Text]"/>
      <dgm:spPr/>
      <dgm:t>
        <a:bodyPr/>
        <a:lstStyle/>
        <a:p>
          <a:r>
            <a:rPr lang="en-US" dirty="0"/>
            <a:t>Male</a:t>
          </a:r>
        </a:p>
      </dgm:t>
    </dgm:pt>
    <dgm:pt modelId="{45D6797B-D2F8-904C-AA67-563A1E153592}" type="parTrans" cxnId="{B0BFBFAC-ED33-2D4E-AAD0-F21F51BA7BCA}">
      <dgm:prSet/>
      <dgm:spPr/>
      <dgm:t>
        <a:bodyPr/>
        <a:lstStyle/>
        <a:p>
          <a:endParaRPr lang="en-US"/>
        </a:p>
      </dgm:t>
    </dgm:pt>
    <dgm:pt modelId="{1E509CEA-8AE3-344A-B2A3-EB611FBAC905}" type="sibTrans" cxnId="{B0BFBFAC-ED33-2D4E-AAD0-F21F51BA7BCA}">
      <dgm:prSet/>
      <dgm:spPr/>
      <dgm:t>
        <a:bodyPr/>
        <a:lstStyle/>
        <a:p>
          <a:endParaRPr lang="en-US"/>
        </a:p>
      </dgm:t>
    </dgm:pt>
    <dgm:pt modelId="{4682F197-1B1C-3944-A9E0-648653CD28D3}">
      <dgm:prSet phldrT="[Text]"/>
      <dgm:spPr/>
      <dgm:t>
        <a:bodyPr/>
        <a:lstStyle/>
        <a:p>
          <a:r>
            <a:rPr lang="en-US" dirty="0"/>
            <a:t>Female</a:t>
          </a:r>
        </a:p>
      </dgm:t>
    </dgm:pt>
    <dgm:pt modelId="{C33EF7B0-4F0D-F24A-B99F-7B03E734BE7D}" type="parTrans" cxnId="{3B4CE3EE-CAD2-5347-9144-EC8513D09B62}">
      <dgm:prSet/>
      <dgm:spPr/>
      <dgm:t>
        <a:bodyPr/>
        <a:lstStyle/>
        <a:p>
          <a:endParaRPr lang="en-US"/>
        </a:p>
      </dgm:t>
    </dgm:pt>
    <dgm:pt modelId="{528EA7FB-A024-8047-8541-A4AE2BB2DC75}" type="sibTrans" cxnId="{3B4CE3EE-CAD2-5347-9144-EC8513D09B62}">
      <dgm:prSet/>
      <dgm:spPr/>
      <dgm:t>
        <a:bodyPr/>
        <a:lstStyle/>
        <a:p>
          <a:endParaRPr lang="en-US"/>
        </a:p>
      </dgm:t>
    </dgm:pt>
    <dgm:pt modelId="{CDD220E0-2FD2-9744-A353-06CED0180F36}">
      <dgm:prSet phldrT="[Text]"/>
      <dgm:spPr/>
      <dgm:t>
        <a:bodyPr/>
        <a:lstStyle/>
        <a:p>
          <a:r>
            <a:rPr lang="en-US" dirty="0"/>
            <a:t>Age groups</a:t>
          </a:r>
        </a:p>
      </dgm:t>
    </dgm:pt>
    <dgm:pt modelId="{7DC5CC87-2D3C-A443-ACFB-CFE3422062CA}" type="parTrans" cxnId="{2ECA928B-30F2-104A-8121-927DD7058756}">
      <dgm:prSet/>
      <dgm:spPr/>
      <dgm:t>
        <a:bodyPr/>
        <a:lstStyle/>
        <a:p>
          <a:endParaRPr lang="en-US"/>
        </a:p>
      </dgm:t>
    </dgm:pt>
    <dgm:pt modelId="{7E78D866-856D-C34D-B2C9-40F2C49081DF}" type="sibTrans" cxnId="{2ECA928B-30F2-104A-8121-927DD7058756}">
      <dgm:prSet/>
      <dgm:spPr/>
      <dgm:t>
        <a:bodyPr/>
        <a:lstStyle/>
        <a:p>
          <a:endParaRPr lang="en-US"/>
        </a:p>
      </dgm:t>
    </dgm:pt>
    <dgm:pt modelId="{12354494-329D-774E-82E0-81F4964F93EB}" type="pres">
      <dgm:prSet presAssocID="{CAABE138-144D-3342-B4DB-B3B2D3B545AD}" presName="linearFlow" presStyleCnt="0">
        <dgm:presLayoutVars>
          <dgm:dir/>
          <dgm:animLvl val="lvl"/>
          <dgm:resizeHandles val="exact"/>
        </dgm:presLayoutVars>
      </dgm:prSet>
      <dgm:spPr/>
    </dgm:pt>
    <dgm:pt modelId="{7447B0A4-5B91-1147-8696-9EC76EE19156}" type="pres">
      <dgm:prSet presAssocID="{D85DDAB3-AE13-DE4E-A4D9-B96909579EAB}" presName="composite" presStyleCnt="0"/>
      <dgm:spPr/>
    </dgm:pt>
    <dgm:pt modelId="{72ECFBFD-E449-A540-9B9E-425A8818F626}" type="pres">
      <dgm:prSet presAssocID="{D85DDAB3-AE13-DE4E-A4D9-B96909579EAB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99CC9985-CBB7-8F46-AA4D-A49ED22FB3D0}" type="pres">
      <dgm:prSet presAssocID="{D85DDAB3-AE13-DE4E-A4D9-B96909579EAB}" presName="parSh" presStyleLbl="node1" presStyleIdx="0" presStyleCnt="3"/>
      <dgm:spPr/>
    </dgm:pt>
    <dgm:pt modelId="{B1F42960-2AC7-904D-92BE-9920EF6F97E7}" type="pres">
      <dgm:prSet presAssocID="{D85DDAB3-AE13-DE4E-A4D9-B96909579EAB}" presName="desTx" presStyleLbl="fgAcc1" presStyleIdx="0" presStyleCnt="3">
        <dgm:presLayoutVars>
          <dgm:bulletEnabled val="1"/>
        </dgm:presLayoutVars>
      </dgm:prSet>
      <dgm:spPr/>
    </dgm:pt>
    <dgm:pt modelId="{4319E00A-7E40-5D4C-83BE-7142F6CBA5FD}" type="pres">
      <dgm:prSet presAssocID="{0C2CAD4B-1C8A-914C-AD58-B61087D2B653}" presName="sibTrans" presStyleLbl="sibTrans2D1" presStyleIdx="0" presStyleCnt="2"/>
      <dgm:spPr/>
    </dgm:pt>
    <dgm:pt modelId="{86088239-134C-1A42-89BC-B066D6F08FE1}" type="pres">
      <dgm:prSet presAssocID="{0C2CAD4B-1C8A-914C-AD58-B61087D2B653}" presName="connTx" presStyleLbl="sibTrans2D1" presStyleIdx="0" presStyleCnt="2"/>
      <dgm:spPr/>
    </dgm:pt>
    <dgm:pt modelId="{D04EED35-09C8-734E-BC69-CA116067F7D7}" type="pres">
      <dgm:prSet presAssocID="{4A75ACE0-ACAE-0E42-A3A5-A03F5BC72C8F}" presName="composite" presStyleCnt="0"/>
      <dgm:spPr/>
    </dgm:pt>
    <dgm:pt modelId="{CE963595-217C-8049-AE71-9A3DB71B7639}" type="pres">
      <dgm:prSet presAssocID="{4A75ACE0-ACAE-0E42-A3A5-A03F5BC72C8F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AD2BE02-FE0A-094C-BCE9-8997D96BA333}" type="pres">
      <dgm:prSet presAssocID="{4A75ACE0-ACAE-0E42-A3A5-A03F5BC72C8F}" presName="parSh" presStyleLbl="node1" presStyleIdx="1" presStyleCnt="3"/>
      <dgm:spPr/>
    </dgm:pt>
    <dgm:pt modelId="{D3BA5B08-DA02-3349-831E-88D5D1658EF6}" type="pres">
      <dgm:prSet presAssocID="{4A75ACE0-ACAE-0E42-A3A5-A03F5BC72C8F}" presName="desTx" presStyleLbl="fgAcc1" presStyleIdx="1" presStyleCnt="3">
        <dgm:presLayoutVars>
          <dgm:bulletEnabled val="1"/>
        </dgm:presLayoutVars>
      </dgm:prSet>
      <dgm:spPr/>
    </dgm:pt>
    <dgm:pt modelId="{43FFB539-19A5-B545-8C46-A7F920B528C8}" type="pres">
      <dgm:prSet presAssocID="{1AE20B62-4640-444E-9AF8-A7EC337E7DA0}" presName="sibTrans" presStyleLbl="sibTrans2D1" presStyleIdx="1" presStyleCnt="2"/>
      <dgm:spPr/>
    </dgm:pt>
    <dgm:pt modelId="{814FA7A1-08D2-054B-8A88-F6170F391783}" type="pres">
      <dgm:prSet presAssocID="{1AE20B62-4640-444E-9AF8-A7EC337E7DA0}" presName="connTx" presStyleLbl="sibTrans2D1" presStyleIdx="1" presStyleCnt="2"/>
      <dgm:spPr/>
    </dgm:pt>
    <dgm:pt modelId="{D4436574-FFC2-A541-BDF2-FC673F2A669B}" type="pres">
      <dgm:prSet presAssocID="{F7CA4E71-7FB6-844F-8FA5-AB1C039CBD6B}" presName="composite" presStyleCnt="0"/>
      <dgm:spPr/>
    </dgm:pt>
    <dgm:pt modelId="{8FA637FF-C313-1840-90E0-9804133501B0}" type="pres">
      <dgm:prSet presAssocID="{F7CA4E71-7FB6-844F-8FA5-AB1C039CBD6B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C7EA6C7-4990-8349-A45F-1A661F40B77A}" type="pres">
      <dgm:prSet presAssocID="{F7CA4E71-7FB6-844F-8FA5-AB1C039CBD6B}" presName="parSh" presStyleLbl="node1" presStyleIdx="2" presStyleCnt="3"/>
      <dgm:spPr/>
    </dgm:pt>
    <dgm:pt modelId="{82C4440E-A55B-2A45-9284-ACD526434830}" type="pres">
      <dgm:prSet presAssocID="{F7CA4E71-7FB6-844F-8FA5-AB1C039CBD6B}" presName="desTx" presStyleLbl="fgAcc1" presStyleIdx="2" presStyleCnt="3">
        <dgm:presLayoutVars>
          <dgm:bulletEnabled val="1"/>
        </dgm:presLayoutVars>
      </dgm:prSet>
      <dgm:spPr/>
    </dgm:pt>
  </dgm:ptLst>
  <dgm:cxnLst>
    <dgm:cxn modelId="{A0B38D0A-3A5B-B046-8B58-5B308BA783E8}" srcId="{F7CA4E71-7FB6-844F-8FA5-AB1C039CBD6B}" destId="{561B8626-173B-C546-BAB4-2E072F8B54F8}" srcOrd="1" destOrd="0" parTransId="{38066C51-F777-8F44-B20F-543D023ED06F}" sibTransId="{9D8E4324-CFB4-0640-9962-A8A13EE6C19B}"/>
    <dgm:cxn modelId="{4D82630D-45F0-414A-9311-68E0ECA2934C}" type="presOf" srcId="{D85DDAB3-AE13-DE4E-A4D9-B96909579EAB}" destId="{72ECFBFD-E449-A540-9B9E-425A8818F626}" srcOrd="0" destOrd="0" presId="urn:microsoft.com/office/officeart/2005/8/layout/process3"/>
    <dgm:cxn modelId="{D254A410-BE9E-F546-9B2E-FCF0A2F0A266}" srcId="{D85DDAB3-AE13-DE4E-A4D9-B96909579EAB}" destId="{7A070EB9-E9D2-2545-A5C8-9451C2E79250}" srcOrd="2" destOrd="0" parTransId="{DCF00393-8D00-504C-B157-22B47539A71B}" sibTransId="{E01EB10A-C083-0E4A-A06A-343E3DDAA87C}"/>
    <dgm:cxn modelId="{D2CC7B12-F6C2-E644-A5B7-55A30CCAE622}" type="presOf" srcId="{D85DDAB3-AE13-DE4E-A4D9-B96909579EAB}" destId="{99CC9985-CBB7-8F46-AA4D-A49ED22FB3D0}" srcOrd="1" destOrd="0" presId="urn:microsoft.com/office/officeart/2005/8/layout/process3"/>
    <dgm:cxn modelId="{6E94AC13-4557-A44B-B46E-491D8C1B0A61}" type="presOf" srcId="{048374B1-12C5-F945-9E38-AAFBFD0FB4BF}" destId="{D3BA5B08-DA02-3349-831E-88D5D1658EF6}" srcOrd="0" destOrd="2" presId="urn:microsoft.com/office/officeart/2005/8/layout/process3"/>
    <dgm:cxn modelId="{000CB814-15A5-F647-A362-92C3C944CB98}" type="presOf" srcId="{5FA5FCD3-9A88-6246-A7EB-5C56A5D8E9C9}" destId="{D3BA5B08-DA02-3349-831E-88D5D1658EF6}" srcOrd="0" destOrd="0" presId="urn:microsoft.com/office/officeart/2005/8/layout/process3"/>
    <dgm:cxn modelId="{25CFE418-0B50-A444-9290-C84979B86CA1}" type="presOf" srcId="{F354C77B-11A3-164E-B81A-0FC8E2BCAAFA}" destId="{82C4440E-A55B-2A45-9284-ACD526434830}" srcOrd="0" destOrd="2" presId="urn:microsoft.com/office/officeart/2005/8/layout/process3"/>
    <dgm:cxn modelId="{CE4D0E23-34A5-804E-989F-4ED3645AD1AD}" type="presOf" srcId="{4A75ACE0-ACAE-0E42-A3A5-A03F5BC72C8F}" destId="{CE963595-217C-8049-AE71-9A3DB71B7639}" srcOrd="0" destOrd="0" presId="urn:microsoft.com/office/officeart/2005/8/layout/process3"/>
    <dgm:cxn modelId="{605BC327-8B38-C44A-872B-06A755A6B393}" srcId="{4A75ACE0-ACAE-0E42-A3A5-A03F5BC72C8F}" destId="{638E4D37-856E-4B49-A595-17F3A9A0C931}" srcOrd="1" destOrd="0" parTransId="{429A4EEE-363D-B04C-8F16-F986647DB65D}" sibTransId="{6974C3BA-3CFA-7C43-8E14-545522F497EB}"/>
    <dgm:cxn modelId="{24A7D727-D48C-784A-BAAC-E7F879CBC28B}" type="presOf" srcId="{E17F7192-6CB5-E246-9232-8FCD3B3FC1AD}" destId="{82C4440E-A55B-2A45-9284-ACD526434830}" srcOrd="0" destOrd="0" presId="urn:microsoft.com/office/officeart/2005/8/layout/process3"/>
    <dgm:cxn modelId="{71FB1C2E-30CC-234F-A497-00AB27FA8942}" type="presOf" srcId="{F7CA4E71-7FB6-844F-8FA5-AB1C039CBD6B}" destId="{8FA637FF-C313-1840-90E0-9804133501B0}" srcOrd="0" destOrd="0" presId="urn:microsoft.com/office/officeart/2005/8/layout/process3"/>
    <dgm:cxn modelId="{01884431-4505-DD42-8B4D-FB63FB540F65}" type="presOf" srcId="{4A75ACE0-ACAE-0E42-A3A5-A03F5BC72C8F}" destId="{BAD2BE02-FE0A-094C-BCE9-8997D96BA333}" srcOrd="1" destOrd="0" presId="urn:microsoft.com/office/officeart/2005/8/layout/process3"/>
    <dgm:cxn modelId="{0A9B5737-1ED0-AB46-B3E2-127449DADF6F}" type="presOf" srcId="{1AE20B62-4640-444E-9AF8-A7EC337E7DA0}" destId="{43FFB539-19A5-B545-8C46-A7F920B528C8}" srcOrd="0" destOrd="0" presId="urn:microsoft.com/office/officeart/2005/8/layout/process3"/>
    <dgm:cxn modelId="{FFDA783C-07D6-DD42-9BEF-1859D4AB2D82}" srcId="{4A75ACE0-ACAE-0E42-A3A5-A03F5BC72C8F}" destId="{5147F07A-F08A-FD43-9486-239F7180FD1A}" srcOrd="4" destOrd="0" parTransId="{C5D35DE2-91C9-2748-A2FE-554026BBE599}" sibTransId="{E8EDFAE0-B4E6-CC4B-81E1-8A73E107558C}"/>
    <dgm:cxn modelId="{6780A93F-9343-9C4B-9B2C-4BA773A18E12}" srcId="{D85DDAB3-AE13-DE4E-A4D9-B96909579EAB}" destId="{7B72108A-B580-1F4B-AA60-43B3BE0AF584}" srcOrd="3" destOrd="0" parTransId="{A0CF5948-90FF-584D-B5DE-F65F452457B4}" sibTransId="{BC7F3356-4E98-BD4A-AA00-127735ED8599}"/>
    <dgm:cxn modelId="{EF23035B-412E-8E42-8CF7-A109A424D87D}" type="presOf" srcId="{F7CA4E71-7FB6-844F-8FA5-AB1C039CBD6B}" destId="{7C7EA6C7-4990-8349-A45F-1A661F40B77A}" srcOrd="1" destOrd="0" presId="urn:microsoft.com/office/officeart/2005/8/layout/process3"/>
    <dgm:cxn modelId="{A2AEA841-71AA-984A-BECC-A22CCDDD601B}" srcId="{4A75ACE0-ACAE-0E42-A3A5-A03F5BC72C8F}" destId="{1C3ECFBA-498E-0246-9D34-C57259BEC965}" srcOrd="3" destOrd="0" parTransId="{08FC72A6-9EE6-1548-9935-62E2A53D9BC8}" sibTransId="{D180792C-E1AD-AD4D-96BF-982C7012194F}"/>
    <dgm:cxn modelId="{15055D42-0809-EF4C-98B8-A173912AF875}" srcId="{D85DDAB3-AE13-DE4E-A4D9-B96909579EAB}" destId="{41F7A4E1-D69B-574D-8373-EC87CFAD355D}" srcOrd="0" destOrd="0" parTransId="{8C1C1365-C268-F24D-BC4D-F719B1D310E7}" sibTransId="{9276B2F2-A3F7-794A-A8A3-E048906AEEAD}"/>
    <dgm:cxn modelId="{609A5150-C76E-5844-99D0-34B3927C6D66}" type="presOf" srcId="{638E4D37-856E-4B49-A595-17F3A9A0C931}" destId="{D3BA5B08-DA02-3349-831E-88D5D1658EF6}" srcOrd="0" destOrd="1" presId="urn:microsoft.com/office/officeart/2005/8/layout/process3"/>
    <dgm:cxn modelId="{1C775B71-D9FE-7E47-9DB7-ED25996F6BBE}" type="presOf" srcId="{5147F07A-F08A-FD43-9486-239F7180FD1A}" destId="{D3BA5B08-DA02-3349-831E-88D5D1658EF6}" srcOrd="0" destOrd="4" presId="urn:microsoft.com/office/officeart/2005/8/layout/process3"/>
    <dgm:cxn modelId="{D03E9854-5099-BE42-9E63-FD9DCA6D90F5}" type="presOf" srcId="{CDD220E0-2FD2-9744-A353-06CED0180F36}" destId="{82C4440E-A55B-2A45-9284-ACD526434830}" srcOrd="0" destOrd="4" presId="urn:microsoft.com/office/officeart/2005/8/layout/process3"/>
    <dgm:cxn modelId="{0C1C5F56-B544-5A40-A4A1-5132286A49A9}" srcId="{CAABE138-144D-3342-B4DB-B3B2D3B545AD}" destId="{4A75ACE0-ACAE-0E42-A3A5-A03F5BC72C8F}" srcOrd="1" destOrd="0" parTransId="{AF7FB048-0395-2548-A670-603571EA41B3}" sibTransId="{1AE20B62-4640-444E-9AF8-A7EC337E7DA0}"/>
    <dgm:cxn modelId="{23139A84-3727-5641-978F-37B5D63313D2}" srcId="{CAABE138-144D-3342-B4DB-B3B2D3B545AD}" destId="{F7CA4E71-7FB6-844F-8FA5-AB1C039CBD6B}" srcOrd="2" destOrd="0" parTransId="{6D0DB5EA-4B41-3D41-B674-29866A501E9D}" sibTransId="{6E474AF3-39DE-FF49-831A-DD74AAB2FE12}"/>
    <dgm:cxn modelId="{8FCDE886-9D3C-2A4F-B3A0-0AC6F5CC8582}" type="presOf" srcId="{ECD57DFC-F70A-F646-B48B-E05094FB177B}" destId="{B1F42960-2AC7-904D-92BE-9920EF6F97E7}" srcOrd="0" destOrd="1" presId="urn:microsoft.com/office/officeart/2005/8/layout/process3"/>
    <dgm:cxn modelId="{28E9908B-45EF-E24D-8D41-DCA60B11ED4C}" type="presOf" srcId="{1AE20B62-4640-444E-9AF8-A7EC337E7DA0}" destId="{814FA7A1-08D2-054B-8A88-F6170F391783}" srcOrd="1" destOrd="0" presId="urn:microsoft.com/office/officeart/2005/8/layout/process3"/>
    <dgm:cxn modelId="{2ECA928B-30F2-104A-8121-927DD7058756}" srcId="{F7CA4E71-7FB6-844F-8FA5-AB1C039CBD6B}" destId="{CDD220E0-2FD2-9744-A353-06CED0180F36}" srcOrd="4" destOrd="0" parTransId="{7DC5CC87-2D3C-A443-ACFB-CFE3422062CA}" sibTransId="{7E78D866-856D-C34D-B2C9-40F2C49081DF}"/>
    <dgm:cxn modelId="{C166AF98-66F5-9F49-8237-4868DDBA04F8}" srcId="{CAABE138-144D-3342-B4DB-B3B2D3B545AD}" destId="{D85DDAB3-AE13-DE4E-A4D9-B96909579EAB}" srcOrd="0" destOrd="0" parTransId="{FDB6376C-FFDD-2B4D-B8DF-D040DD42B4FF}" sibTransId="{0C2CAD4B-1C8A-914C-AD58-B61087D2B653}"/>
    <dgm:cxn modelId="{AD793CA7-3083-0042-A896-E4310D1C5E80}" type="presOf" srcId="{0C2CAD4B-1C8A-914C-AD58-B61087D2B653}" destId="{86088239-134C-1A42-89BC-B066D6F08FE1}" srcOrd="1" destOrd="0" presId="urn:microsoft.com/office/officeart/2005/8/layout/process3"/>
    <dgm:cxn modelId="{AF51A0AB-64B4-AB4D-8C20-03ECEFE1CE60}" type="presOf" srcId="{4682F197-1B1C-3944-A9E0-648653CD28D3}" destId="{82C4440E-A55B-2A45-9284-ACD526434830}" srcOrd="0" destOrd="3" presId="urn:microsoft.com/office/officeart/2005/8/layout/process3"/>
    <dgm:cxn modelId="{B0BFBFAC-ED33-2D4E-AAD0-F21F51BA7BCA}" srcId="{F7CA4E71-7FB6-844F-8FA5-AB1C039CBD6B}" destId="{F354C77B-11A3-164E-B81A-0FC8E2BCAAFA}" srcOrd="2" destOrd="0" parTransId="{45D6797B-D2F8-904C-AA67-563A1E153592}" sibTransId="{1E509CEA-8AE3-344A-B2A3-EB611FBAC905}"/>
    <dgm:cxn modelId="{452D20B6-420A-D749-A33B-A5AD663176AB}" srcId="{D85DDAB3-AE13-DE4E-A4D9-B96909579EAB}" destId="{ECD57DFC-F70A-F646-B48B-E05094FB177B}" srcOrd="1" destOrd="0" parTransId="{F34106A2-D2E8-0A4B-B7DB-67C52474012B}" sibTransId="{823F762E-3A8A-D445-BE6F-C947CF46A00C}"/>
    <dgm:cxn modelId="{CEDD98C7-AD2A-424C-8D85-94F1C6E33769}" type="presOf" srcId="{41F7A4E1-D69B-574D-8373-EC87CFAD355D}" destId="{B1F42960-2AC7-904D-92BE-9920EF6F97E7}" srcOrd="0" destOrd="0" presId="urn:microsoft.com/office/officeart/2005/8/layout/process3"/>
    <dgm:cxn modelId="{84A9CBD0-E3C2-474E-9D8A-AAADBC4E3F3A}" srcId="{4A75ACE0-ACAE-0E42-A3A5-A03F5BC72C8F}" destId="{048374B1-12C5-F945-9E38-AAFBFD0FB4BF}" srcOrd="2" destOrd="0" parTransId="{BD458747-F972-C347-AD8B-76ACBD89F684}" sibTransId="{1CCEC709-0405-6843-8E84-11CD43B354C0}"/>
    <dgm:cxn modelId="{434A2CD4-CBA9-BC41-B2A4-A47C347477DA}" srcId="{F7CA4E71-7FB6-844F-8FA5-AB1C039CBD6B}" destId="{E17F7192-6CB5-E246-9232-8FCD3B3FC1AD}" srcOrd="0" destOrd="0" parTransId="{4885AF51-4657-5E46-9C91-71892F286016}" sibTransId="{A539AA41-2273-234F-A2B6-09C51794EBBE}"/>
    <dgm:cxn modelId="{9C0505D7-859F-5F41-8A9C-1E6316273C9C}" srcId="{4A75ACE0-ACAE-0E42-A3A5-A03F5BC72C8F}" destId="{5FA5FCD3-9A88-6246-A7EB-5C56A5D8E9C9}" srcOrd="0" destOrd="0" parTransId="{E4478628-A354-D94C-8E07-FA380ADC0078}" sibTransId="{ACD86458-AC64-5140-9418-B2D2956D697A}"/>
    <dgm:cxn modelId="{3B6E60D8-BF66-004C-BF8F-E0381517294D}" type="presOf" srcId="{1C3ECFBA-498E-0246-9D34-C57259BEC965}" destId="{D3BA5B08-DA02-3349-831E-88D5D1658EF6}" srcOrd="0" destOrd="3" presId="urn:microsoft.com/office/officeart/2005/8/layout/process3"/>
    <dgm:cxn modelId="{9D9B8CD8-79BD-1744-913B-29254B54FA18}" type="presOf" srcId="{7B72108A-B580-1F4B-AA60-43B3BE0AF584}" destId="{B1F42960-2AC7-904D-92BE-9920EF6F97E7}" srcOrd="0" destOrd="3" presId="urn:microsoft.com/office/officeart/2005/8/layout/process3"/>
    <dgm:cxn modelId="{748D27ED-E6E6-1048-8997-E76B8FEAE9A4}" type="presOf" srcId="{7A070EB9-E9D2-2545-A5C8-9451C2E79250}" destId="{B1F42960-2AC7-904D-92BE-9920EF6F97E7}" srcOrd="0" destOrd="2" presId="urn:microsoft.com/office/officeart/2005/8/layout/process3"/>
    <dgm:cxn modelId="{3B4CE3EE-CAD2-5347-9144-EC8513D09B62}" srcId="{F7CA4E71-7FB6-844F-8FA5-AB1C039CBD6B}" destId="{4682F197-1B1C-3944-A9E0-648653CD28D3}" srcOrd="3" destOrd="0" parTransId="{C33EF7B0-4F0D-F24A-B99F-7B03E734BE7D}" sibTransId="{528EA7FB-A024-8047-8541-A4AE2BB2DC75}"/>
    <dgm:cxn modelId="{4CA53BF0-56E1-BE47-BED9-4D9D4B84CF9A}" type="presOf" srcId="{0C2CAD4B-1C8A-914C-AD58-B61087D2B653}" destId="{4319E00A-7E40-5D4C-83BE-7142F6CBA5FD}" srcOrd="0" destOrd="0" presId="urn:microsoft.com/office/officeart/2005/8/layout/process3"/>
    <dgm:cxn modelId="{1BDF35F1-83F6-EF40-9B06-0098BBE38ED8}" type="presOf" srcId="{561B8626-173B-C546-BAB4-2E072F8B54F8}" destId="{82C4440E-A55B-2A45-9284-ACD526434830}" srcOrd="0" destOrd="1" presId="urn:microsoft.com/office/officeart/2005/8/layout/process3"/>
    <dgm:cxn modelId="{C261B2FA-AB2D-294E-B9AE-3E08C8607942}" type="presOf" srcId="{CAABE138-144D-3342-B4DB-B3B2D3B545AD}" destId="{12354494-329D-774E-82E0-81F4964F93EB}" srcOrd="0" destOrd="0" presId="urn:microsoft.com/office/officeart/2005/8/layout/process3"/>
    <dgm:cxn modelId="{DE01DA08-2725-B14F-9765-A495F80B5501}" type="presParOf" srcId="{12354494-329D-774E-82E0-81F4964F93EB}" destId="{7447B0A4-5B91-1147-8696-9EC76EE19156}" srcOrd="0" destOrd="0" presId="urn:microsoft.com/office/officeart/2005/8/layout/process3"/>
    <dgm:cxn modelId="{09EE2B7E-BC26-A54D-AF1F-D4A0E8155E4E}" type="presParOf" srcId="{7447B0A4-5B91-1147-8696-9EC76EE19156}" destId="{72ECFBFD-E449-A540-9B9E-425A8818F626}" srcOrd="0" destOrd="0" presId="urn:microsoft.com/office/officeart/2005/8/layout/process3"/>
    <dgm:cxn modelId="{92FC6F93-F18F-F142-98A6-4E9F097A1F19}" type="presParOf" srcId="{7447B0A4-5B91-1147-8696-9EC76EE19156}" destId="{99CC9985-CBB7-8F46-AA4D-A49ED22FB3D0}" srcOrd="1" destOrd="0" presId="urn:microsoft.com/office/officeart/2005/8/layout/process3"/>
    <dgm:cxn modelId="{455469B4-ED40-F243-A9A6-46B19EC57980}" type="presParOf" srcId="{7447B0A4-5B91-1147-8696-9EC76EE19156}" destId="{B1F42960-2AC7-904D-92BE-9920EF6F97E7}" srcOrd="2" destOrd="0" presId="urn:microsoft.com/office/officeart/2005/8/layout/process3"/>
    <dgm:cxn modelId="{3A764556-8376-9145-8442-9F042F2833B6}" type="presParOf" srcId="{12354494-329D-774E-82E0-81F4964F93EB}" destId="{4319E00A-7E40-5D4C-83BE-7142F6CBA5FD}" srcOrd="1" destOrd="0" presId="urn:microsoft.com/office/officeart/2005/8/layout/process3"/>
    <dgm:cxn modelId="{71981B77-1004-ED49-9C7D-213A753A5A8F}" type="presParOf" srcId="{4319E00A-7E40-5D4C-83BE-7142F6CBA5FD}" destId="{86088239-134C-1A42-89BC-B066D6F08FE1}" srcOrd="0" destOrd="0" presId="urn:microsoft.com/office/officeart/2005/8/layout/process3"/>
    <dgm:cxn modelId="{5E8CC205-2E5B-5743-B318-FE13D12C02AD}" type="presParOf" srcId="{12354494-329D-774E-82E0-81F4964F93EB}" destId="{D04EED35-09C8-734E-BC69-CA116067F7D7}" srcOrd="2" destOrd="0" presId="urn:microsoft.com/office/officeart/2005/8/layout/process3"/>
    <dgm:cxn modelId="{BF83B380-75EC-674C-B637-A681E739967E}" type="presParOf" srcId="{D04EED35-09C8-734E-BC69-CA116067F7D7}" destId="{CE963595-217C-8049-AE71-9A3DB71B7639}" srcOrd="0" destOrd="0" presId="urn:microsoft.com/office/officeart/2005/8/layout/process3"/>
    <dgm:cxn modelId="{92BA0B9C-F82B-144C-8F4E-6B54ED8129B7}" type="presParOf" srcId="{D04EED35-09C8-734E-BC69-CA116067F7D7}" destId="{BAD2BE02-FE0A-094C-BCE9-8997D96BA333}" srcOrd="1" destOrd="0" presId="urn:microsoft.com/office/officeart/2005/8/layout/process3"/>
    <dgm:cxn modelId="{D6B2EA93-4615-C744-AA40-4DBAFC33FCC9}" type="presParOf" srcId="{D04EED35-09C8-734E-BC69-CA116067F7D7}" destId="{D3BA5B08-DA02-3349-831E-88D5D1658EF6}" srcOrd="2" destOrd="0" presId="urn:microsoft.com/office/officeart/2005/8/layout/process3"/>
    <dgm:cxn modelId="{D2AD4C3E-0093-314E-888E-1FCC55B2AB35}" type="presParOf" srcId="{12354494-329D-774E-82E0-81F4964F93EB}" destId="{43FFB539-19A5-B545-8C46-A7F920B528C8}" srcOrd="3" destOrd="0" presId="urn:microsoft.com/office/officeart/2005/8/layout/process3"/>
    <dgm:cxn modelId="{D71D87DA-83CA-1F49-AC5C-6B3B919AEF99}" type="presParOf" srcId="{43FFB539-19A5-B545-8C46-A7F920B528C8}" destId="{814FA7A1-08D2-054B-8A88-F6170F391783}" srcOrd="0" destOrd="0" presId="urn:microsoft.com/office/officeart/2005/8/layout/process3"/>
    <dgm:cxn modelId="{5A7501A3-7BEF-4B4F-A1A3-D22B9E04A973}" type="presParOf" srcId="{12354494-329D-774E-82E0-81F4964F93EB}" destId="{D4436574-FFC2-A541-BDF2-FC673F2A669B}" srcOrd="4" destOrd="0" presId="urn:microsoft.com/office/officeart/2005/8/layout/process3"/>
    <dgm:cxn modelId="{5905F816-0F82-D145-837D-6D019FF12E55}" type="presParOf" srcId="{D4436574-FFC2-A541-BDF2-FC673F2A669B}" destId="{8FA637FF-C313-1840-90E0-9804133501B0}" srcOrd="0" destOrd="0" presId="urn:microsoft.com/office/officeart/2005/8/layout/process3"/>
    <dgm:cxn modelId="{C2D7D0C0-FE50-2D49-9C71-B3109DECE41A}" type="presParOf" srcId="{D4436574-FFC2-A541-BDF2-FC673F2A669B}" destId="{7C7EA6C7-4990-8349-A45F-1A661F40B77A}" srcOrd="1" destOrd="0" presId="urn:microsoft.com/office/officeart/2005/8/layout/process3"/>
    <dgm:cxn modelId="{151F9ADB-D9D0-0442-94E2-55D40A2A3051}" type="presParOf" srcId="{D4436574-FFC2-A541-BDF2-FC673F2A669B}" destId="{82C4440E-A55B-2A45-9284-ACD526434830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4319B7-86CE-544A-8520-DC1EAE39DF46}" type="doc">
      <dgm:prSet loTypeId="urn:microsoft.com/office/officeart/2005/8/layout/StepDown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5C3705B-0EDD-DA4F-8D11-315F755017C7}">
      <dgm:prSet phldrT="[Text]"/>
      <dgm:spPr/>
      <dgm:t>
        <a:bodyPr/>
        <a:lstStyle/>
        <a:p>
          <a:r>
            <a:rPr lang="en-US" dirty="0"/>
            <a:t>Demography</a:t>
          </a:r>
        </a:p>
      </dgm:t>
    </dgm:pt>
    <dgm:pt modelId="{9E560EED-20B9-484C-A770-5B5ED677C3C7}" type="parTrans" cxnId="{9DA470B1-B072-3B48-B012-3D4F13569376}">
      <dgm:prSet/>
      <dgm:spPr/>
      <dgm:t>
        <a:bodyPr/>
        <a:lstStyle/>
        <a:p>
          <a:endParaRPr lang="en-US"/>
        </a:p>
      </dgm:t>
    </dgm:pt>
    <dgm:pt modelId="{3132B01F-7F38-1641-8A9D-3E1EF9CA9097}" type="sibTrans" cxnId="{9DA470B1-B072-3B48-B012-3D4F13569376}">
      <dgm:prSet/>
      <dgm:spPr/>
      <dgm:t>
        <a:bodyPr/>
        <a:lstStyle/>
        <a:p>
          <a:endParaRPr lang="en-US"/>
        </a:p>
      </dgm:t>
    </dgm:pt>
    <dgm:pt modelId="{54452829-5116-9E44-A454-215E4DBA7F18}">
      <dgm:prSet phldrT="[Text]"/>
      <dgm:spPr/>
      <dgm:t>
        <a:bodyPr/>
        <a:lstStyle/>
        <a:p>
          <a:r>
            <a:rPr lang="en-US" dirty="0"/>
            <a:t>Respondents' demography</a:t>
          </a:r>
        </a:p>
      </dgm:t>
    </dgm:pt>
    <dgm:pt modelId="{11114534-FC13-C34C-84F0-F05FCEF792CC}" type="parTrans" cxnId="{282775D6-0B2A-6947-AE64-022FF463081A}">
      <dgm:prSet/>
      <dgm:spPr/>
      <dgm:t>
        <a:bodyPr/>
        <a:lstStyle/>
        <a:p>
          <a:endParaRPr lang="en-US"/>
        </a:p>
      </dgm:t>
    </dgm:pt>
    <dgm:pt modelId="{91EB19A8-27C6-5247-9C11-E3D75E196739}" type="sibTrans" cxnId="{282775D6-0B2A-6947-AE64-022FF463081A}">
      <dgm:prSet/>
      <dgm:spPr/>
      <dgm:t>
        <a:bodyPr/>
        <a:lstStyle/>
        <a:p>
          <a:endParaRPr lang="en-US"/>
        </a:p>
      </dgm:t>
    </dgm:pt>
    <dgm:pt modelId="{33A41AEB-D4E8-2C43-98DB-FCC16E4339D3}">
      <dgm:prSet phldrT="[Text]"/>
      <dgm:spPr/>
      <dgm:t>
        <a:bodyPr/>
        <a:lstStyle/>
        <a:p>
          <a:r>
            <a:rPr lang="en-US" dirty="0"/>
            <a:t>Perception about the sector</a:t>
          </a:r>
        </a:p>
      </dgm:t>
    </dgm:pt>
    <dgm:pt modelId="{04B8CDBE-788A-BD47-941A-E3F4A7A4CC8D}" type="parTrans" cxnId="{6EE6D092-A95D-AC49-B115-6EA29814C63D}">
      <dgm:prSet/>
      <dgm:spPr/>
      <dgm:t>
        <a:bodyPr/>
        <a:lstStyle/>
        <a:p>
          <a:endParaRPr lang="en-US"/>
        </a:p>
      </dgm:t>
    </dgm:pt>
    <dgm:pt modelId="{6AD23AC8-A13E-664A-A79B-78F73F0E3F8C}" type="sibTrans" cxnId="{6EE6D092-A95D-AC49-B115-6EA29814C63D}">
      <dgm:prSet/>
      <dgm:spPr/>
      <dgm:t>
        <a:bodyPr/>
        <a:lstStyle/>
        <a:p>
          <a:endParaRPr lang="en-US"/>
        </a:p>
      </dgm:t>
    </dgm:pt>
    <dgm:pt modelId="{A4D946B8-6284-4B4E-AABC-2032B9D03928}">
      <dgm:prSet phldrT="[Text]"/>
      <dgm:spPr/>
      <dgm:t>
        <a:bodyPr/>
        <a:lstStyle/>
        <a:p>
          <a:r>
            <a:rPr lang="en-US" dirty="0"/>
            <a:t>The position of institution/company regarding future works </a:t>
          </a:r>
        </a:p>
      </dgm:t>
    </dgm:pt>
    <dgm:pt modelId="{96BF8926-B9A3-1B41-9EAD-5EBDDE1CF557}" type="parTrans" cxnId="{ED04CCD9-C697-EB49-8633-185EA604D705}">
      <dgm:prSet/>
      <dgm:spPr/>
      <dgm:t>
        <a:bodyPr/>
        <a:lstStyle/>
        <a:p>
          <a:endParaRPr lang="en-US"/>
        </a:p>
      </dgm:t>
    </dgm:pt>
    <dgm:pt modelId="{6D620A47-42C1-274E-A0FD-74A20B233F3A}" type="sibTrans" cxnId="{ED04CCD9-C697-EB49-8633-185EA604D705}">
      <dgm:prSet/>
      <dgm:spPr/>
      <dgm:t>
        <a:bodyPr/>
        <a:lstStyle/>
        <a:p>
          <a:endParaRPr lang="en-US"/>
        </a:p>
      </dgm:t>
    </dgm:pt>
    <dgm:pt modelId="{723F139A-BC05-3644-96D3-A7D27A09F166}">
      <dgm:prSet phldrT="[Text]"/>
      <dgm:spPr/>
      <dgm:t>
        <a:bodyPr/>
        <a:lstStyle/>
        <a:p>
          <a:r>
            <a:rPr lang="en-US" dirty="0"/>
            <a:t>Skill needs</a:t>
          </a:r>
        </a:p>
      </dgm:t>
    </dgm:pt>
    <dgm:pt modelId="{96E42641-8083-6A45-A739-E11651B3C291}" type="parTrans" cxnId="{75B544CA-F6EC-3045-AC72-10EB86209417}">
      <dgm:prSet/>
      <dgm:spPr/>
      <dgm:t>
        <a:bodyPr/>
        <a:lstStyle/>
        <a:p>
          <a:endParaRPr lang="en-US"/>
        </a:p>
      </dgm:t>
    </dgm:pt>
    <dgm:pt modelId="{6379D5D6-846C-9043-9904-9E6AA77A8FF0}" type="sibTrans" cxnId="{75B544CA-F6EC-3045-AC72-10EB86209417}">
      <dgm:prSet/>
      <dgm:spPr/>
      <dgm:t>
        <a:bodyPr/>
        <a:lstStyle/>
        <a:p>
          <a:endParaRPr lang="en-US"/>
        </a:p>
      </dgm:t>
    </dgm:pt>
    <dgm:pt modelId="{0CA88E18-1CCF-9B41-8D79-4033E0807601}">
      <dgm:prSet phldrT="[Text]"/>
      <dgm:spPr/>
      <dgm:t>
        <a:bodyPr/>
        <a:lstStyle/>
        <a:p>
          <a:r>
            <a:rPr lang="en-US" dirty="0"/>
            <a:t>Recruitment &amp; recruitment difficulties</a:t>
          </a:r>
        </a:p>
      </dgm:t>
    </dgm:pt>
    <dgm:pt modelId="{EBDA3262-25BF-0F43-B530-5BD7066D7679}" type="parTrans" cxnId="{7A49D43D-ABC1-FB49-95B1-A319448F39CD}">
      <dgm:prSet/>
      <dgm:spPr/>
      <dgm:t>
        <a:bodyPr/>
        <a:lstStyle/>
        <a:p>
          <a:endParaRPr lang="en-US"/>
        </a:p>
      </dgm:t>
    </dgm:pt>
    <dgm:pt modelId="{A668ABE3-41D8-6B49-80FD-F813AE912C17}" type="sibTrans" cxnId="{7A49D43D-ABC1-FB49-95B1-A319448F39CD}">
      <dgm:prSet/>
      <dgm:spPr/>
      <dgm:t>
        <a:bodyPr/>
        <a:lstStyle/>
        <a:p>
          <a:endParaRPr lang="en-US"/>
        </a:p>
      </dgm:t>
    </dgm:pt>
    <dgm:pt modelId="{9E3CCDD8-9520-F445-8B35-BA199228F156}">
      <dgm:prSet phldrT="[Text]"/>
      <dgm:spPr/>
      <dgm:t>
        <a:bodyPr/>
        <a:lstStyle/>
        <a:p>
          <a:r>
            <a:rPr lang="en-US" dirty="0"/>
            <a:t>The position of sector amongst other countries’ similar sectors (use of technology etc.)</a:t>
          </a:r>
        </a:p>
      </dgm:t>
    </dgm:pt>
    <dgm:pt modelId="{517E58D1-2AFD-2E49-A009-6D8F37286888}" type="parTrans" cxnId="{A121FC3C-DEF5-E14B-A254-8DC39DE84EB9}">
      <dgm:prSet/>
      <dgm:spPr/>
      <dgm:t>
        <a:bodyPr/>
        <a:lstStyle/>
        <a:p>
          <a:endParaRPr lang="en-US"/>
        </a:p>
      </dgm:t>
    </dgm:pt>
    <dgm:pt modelId="{BA5B80BF-71E8-6648-854D-BDE39AB121FF}" type="sibTrans" cxnId="{A121FC3C-DEF5-E14B-A254-8DC39DE84EB9}">
      <dgm:prSet/>
      <dgm:spPr/>
      <dgm:t>
        <a:bodyPr/>
        <a:lstStyle/>
        <a:p>
          <a:endParaRPr lang="en-US"/>
        </a:p>
      </dgm:t>
    </dgm:pt>
    <dgm:pt modelId="{5C34B778-B8C4-2148-9743-B5392A272690}">
      <dgm:prSet phldrT="[Text]"/>
      <dgm:spPr/>
      <dgm:t>
        <a:bodyPr/>
        <a:lstStyle/>
        <a:p>
          <a:r>
            <a:rPr lang="en-US" dirty="0"/>
            <a:t>Upskilling</a:t>
          </a:r>
        </a:p>
      </dgm:t>
    </dgm:pt>
    <dgm:pt modelId="{03B2A519-2567-5B40-B87E-C3C84491C42B}" type="parTrans" cxnId="{0BEF3AC3-8487-C94C-A5B4-018C147B6484}">
      <dgm:prSet/>
      <dgm:spPr/>
      <dgm:t>
        <a:bodyPr/>
        <a:lstStyle/>
        <a:p>
          <a:endParaRPr lang="en-US"/>
        </a:p>
      </dgm:t>
    </dgm:pt>
    <dgm:pt modelId="{93AC0770-AEBD-3140-8B09-E79431938F6A}" type="sibTrans" cxnId="{0BEF3AC3-8487-C94C-A5B4-018C147B6484}">
      <dgm:prSet/>
      <dgm:spPr/>
      <dgm:t>
        <a:bodyPr/>
        <a:lstStyle/>
        <a:p>
          <a:endParaRPr lang="en-US"/>
        </a:p>
      </dgm:t>
    </dgm:pt>
    <dgm:pt modelId="{7F3CDFA5-0DDD-BA42-BBD8-97E9656A720A}">
      <dgm:prSet phldrT="[Text]" custT="1"/>
      <dgm:spPr/>
      <dgm:t>
        <a:bodyPr/>
        <a:lstStyle/>
        <a:p>
          <a:r>
            <a:rPr lang="en-US" sz="900" dirty="0"/>
            <a:t>Need for new skills or knowledge</a:t>
          </a:r>
        </a:p>
      </dgm:t>
    </dgm:pt>
    <dgm:pt modelId="{12D661F6-CF98-6540-B9B4-D3C84D311F43}" type="parTrans" cxnId="{73A338E1-2DE8-354A-A72F-726707F64AAA}">
      <dgm:prSet/>
      <dgm:spPr/>
      <dgm:t>
        <a:bodyPr/>
        <a:lstStyle/>
        <a:p>
          <a:endParaRPr lang="en-US"/>
        </a:p>
      </dgm:t>
    </dgm:pt>
    <dgm:pt modelId="{78110409-53D6-4349-8A88-207F6DDD06AC}" type="sibTrans" cxnId="{73A338E1-2DE8-354A-A72F-726707F64AAA}">
      <dgm:prSet/>
      <dgm:spPr/>
      <dgm:t>
        <a:bodyPr/>
        <a:lstStyle/>
        <a:p>
          <a:endParaRPr lang="en-US"/>
        </a:p>
      </dgm:t>
    </dgm:pt>
    <dgm:pt modelId="{E51924E1-7D10-F24E-82C4-2CACDD37D536}">
      <dgm:prSet phldrT="[Text]"/>
      <dgm:spPr/>
      <dgm:t>
        <a:bodyPr/>
        <a:lstStyle/>
        <a:p>
          <a:r>
            <a:rPr lang="en-US" dirty="0"/>
            <a:t>Demand for skills/skill gaps</a:t>
          </a:r>
        </a:p>
      </dgm:t>
    </dgm:pt>
    <dgm:pt modelId="{0ABAA85F-E673-9640-8861-59D401BB590D}" type="parTrans" cxnId="{DDA9ED82-4C47-6C49-BF33-89D65CDA7D04}">
      <dgm:prSet/>
      <dgm:spPr/>
      <dgm:t>
        <a:bodyPr/>
        <a:lstStyle/>
        <a:p>
          <a:endParaRPr lang="en-US"/>
        </a:p>
      </dgm:t>
    </dgm:pt>
    <dgm:pt modelId="{352F4F3E-E2EE-D048-9EFB-528EEF2C782B}" type="sibTrans" cxnId="{DDA9ED82-4C47-6C49-BF33-89D65CDA7D04}">
      <dgm:prSet/>
      <dgm:spPr/>
      <dgm:t>
        <a:bodyPr/>
        <a:lstStyle/>
        <a:p>
          <a:endParaRPr lang="en-US"/>
        </a:p>
      </dgm:t>
    </dgm:pt>
    <dgm:pt modelId="{F93B9302-25E2-9249-88D4-411129A84020}">
      <dgm:prSet phldrT="[Text]" custT="1"/>
      <dgm:spPr/>
      <dgm:t>
        <a:bodyPr/>
        <a:lstStyle/>
        <a:p>
          <a:r>
            <a:rPr lang="en-US" sz="900" dirty="0"/>
            <a:t>Workforce</a:t>
          </a:r>
          <a:r>
            <a:rPr lang="en-US" sz="1200" dirty="0"/>
            <a:t> development</a:t>
          </a:r>
        </a:p>
      </dgm:t>
    </dgm:pt>
    <dgm:pt modelId="{A50B0A6E-BE0A-FC40-B38E-0C6A4D4CC4BA}" type="parTrans" cxnId="{09DA737F-AF87-BA4A-A510-EAEFE14ACFA1}">
      <dgm:prSet/>
      <dgm:spPr/>
      <dgm:t>
        <a:bodyPr/>
        <a:lstStyle/>
        <a:p>
          <a:endParaRPr lang="en-US"/>
        </a:p>
      </dgm:t>
    </dgm:pt>
    <dgm:pt modelId="{6FEE75A7-970F-464A-B81E-DF0A5D2343EE}" type="sibTrans" cxnId="{09DA737F-AF87-BA4A-A510-EAEFE14ACFA1}">
      <dgm:prSet/>
      <dgm:spPr/>
      <dgm:t>
        <a:bodyPr/>
        <a:lstStyle/>
        <a:p>
          <a:endParaRPr lang="en-US"/>
        </a:p>
      </dgm:t>
    </dgm:pt>
    <dgm:pt modelId="{77F9A853-A85D-5645-A0B5-AD59A90FBAD6}">
      <dgm:prSet phldrT="[Text]"/>
      <dgm:spPr/>
      <dgm:t>
        <a:bodyPr/>
        <a:lstStyle/>
        <a:p>
          <a:r>
            <a:rPr lang="en-US" dirty="0"/>
            <a:t>Technological Change</a:t>
          </a:r>
        </a:p>
      </dgm:t>
    </dgm:pt>
    <dgm:pt modelId="{6BD05671-BC20-964A-B65E-201D066A7219}" type="parTrans" cxnId="{39C1A160-0D38-EA4A-A38D-10B393C1A4E1}">
      <dgm:prSet/>
      <dgm:spPr/>
      <dgm:t>
        <a:bodyPr/>
        <a:lstStyle/>
        <a:p>
          <a:endParaRPr lang="en-US"/>
        </a:p>
      </dgm:t>
    </dgm:pt>
    <dgm:pt modelId="{C2C0B70C-AAAE-B347-A547-E02BDF43D76D}" type="sibTrans" cxnId="{39C1A160-0D38-EA4A-A38D-10B393C1A4E1}">
      <dgm:prSet/>
      <dgm:spPr/>
      <dgm:t>
        <a:bodyPr/>
        <a:lstStyle/>
        <a:p>
          <a:endParaRPr lang="en-US"/>
        </a:p>
      </dgm:t>
    </dgm:pt>
    <dgm:pt modelId="{C311C3BF-5E3B-1846-84BB-83A7F7B6DB68}">
      <dgm:prSet phldrT="[Text]"/>
      <dgm:spPr/>
      <dgm:t>
        <a:bodyPr/>
        <a:lstStyle/>
        <a:p>
          <a:r>
            <a:rPr lang="en-US" dirty="0"/>
            <a:t>Prevalence of technological change</a:t>
          </a:r>
        </a:p>
      </dgm:t>
    </dgm:pt>
    <dgm:pt modelId="{A2CF5949-C99D-8E42-A06A-A09289D85903}" type="parTrans" cxnId="{61C324EF-FD4F-714F-8606-D81346D5178A}">
      <dgm:prSet/>
      <dgm:spPr/>
      <dgm:t>
        <a:bodyPr/>
        <a:lstStyle/>
        <a:p>
          <a:endParaRPr lang="en-US"/>
        </a:p>
      </dgm:t>
    </dgm:pt>
    <dgm:pt modelId="{9005ED8A-0913-2B46-B807-E303478A4734}" type="sibTrans" cxnId="{61C324EF-FD4F-714F-8606-D81346D5178A}">
      <dgm:prSet/>
      <dgm:spPr/>
      <dgm:t>
        <a:bodyPr/>
        <a:lstStyle/>
        <a:p>
          <a:endParaRPr lang="en-US"/>
        </a:p>
      </dgm:t>
    </dgm:pt>
    <dgm:pt modelId="{4B16BF4E-88F5-5E44-B223-BA303BA9860B}">
      <dgm:prSet phldrT="[Text]"/>
      <dgm:spPr/>
      <dgm:t>
        <a:bodyPr/>
        <a:lstStyle/>
        <a:p>
          <a:r>
            <a:rPr lang="en-US" dirty="0"/>
            <a:t>Plans to introduce new technology in the future </a:t>
          </a:r>
        </a:p>
      </dgm:t>
    </dgm:pt>
    <dgm:pt modelId="{321C3350-D7A5-8349-99AF-C0041E75BF33}" type="parTrans" cxnId="{366CBDC1-C003-8B42-9B31-DFD20CDE29A7}">
      <dgm:prSet/>
      <dgm:spPr/>
      <dgm:t>
        <a:bodyPr/>
        <a:lstStyle/>
        <a:p>
          <a:endParaRPr lang="en-US"/>
        </a:p>
      </dgm:t>
    </dgm:pt>
    <dgm:pt modelId="{1F711C20-D569-BB42-BAF7-28E3D2ADEB19}" type="sibTrans" cxnId="{366CBDC1-C003-8B42-9B31-DFD20CDE29A7}">
      <dgm:prSet/>
      <dgm:spPr/>
      <dgm:t>
        <a:bodyPr/>
        <a:lstStyle/>
        <a:p>
          <a:endParaRPr lang="en-US"/>
        </a:p>
      </dgm:t>
    </dgm:pt>
    <dgm:pt modelId="{86D1BF01-F955-D94F-993F-91CBB721ECCD}">
      <dgm:prSet phldrT="[Text]"/>
      <dgm:spPr/>
      <dgm:t>
        <a:bodyPr/>
        <a:lstStyle/>
        <a:p>
          <a:r>
            <a:rPr lang="en-US" dirty="0"/>
            <a:t>Vacancies/Hard to fill vacancies</a:t>
          </a:r>
        </a:p>
      </dgm:t>
    </dgm:pt>
    <dgm:pt modelId="{4959AE94-FED2-A046-AD49-C9EE67777BD1}" type="parTrans" cxnId="{E0615076-D789-874D-B2A4-AF2AF45DBDCC}">
      <dgm:prSet/>
      <dgm:spPr/>
      <dgm:t>
        <a:bodyPr/>
        <a:lstStyle/>
        <a:p>
          <a:endParaRPr lang="en-US"/>
        </a:p>
      </dgm:t>
    </dgm:pt>
    <dgm:pt modelId="{B811D603-4A19-134A-AA47-30B5A8E34723}" type="sibTrans" cxnId="{E0615076-D789-874D-B2A4-AF2AF45DBDCC}">
      <dgm:prSet/>
      <dgm:spPr/>
      <dgm:t>
        <a:bodyPr/>
        <a:lstStyle/>
        <a:p>
          <a:endParaRPr lang="en-US"/>
        </a:p>
      </dgm:t>
    </dgm:pt>
    <dgm:pt modelId="{43F4091F-5231-CA40-8F70-A0872E153C33}" type="pres">
      <dgm:prSet presAssocID="{144319B7-86CE-544A-8520-DC1EAE39DF46}" presName="rootnode" presStyleCnt="0">
        <dgm:presLayoutVars>
          <dgm:chMax/>
          <dgm:chPref/>
          <dgm:dir/>
          <dgm:animLvl val="lvl"/>
        </dgm:presLayoutVars>
      </dgm:prSet>
      <dgm:spPr/>
    </dgm:pt>
    <dgm:pt modelId="{36287AD0-9B38-2347-8151-879E93D55D75}" type="pres">
      <dgm:prSet presAssocID="{35C3705B-0EDD-DA4F-8D11-315F755017C7}" presName="composite" presStyleCnt="0"/>
      <dgm:spPr/>
    </dgm:pt>
    <dgm:pt modelId="{8A90F740-9A91-9A42-B99C-DA04990DDBBF}" type="pres">
      <dgm:prSet presAssocID="{35C3705B-0EDD-DA4F-8D11-315F755017C7}" presName="bentUpArrow1" presStyleLbl="alignImgPlace1" presStyleIdx="0" presStyleCnt="4"/>
      <dgm:spPr/>
    </dgm:pt>
    <dgm:pt modelId="{0A4C1532-1A01-E942-A09A-8E714F5D055E}" type="pres">
      <dgm:prSet presAssocID="{35C3705B-0EDD-DA4F-8D11-315F755017C7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</dgm:pt>
    <dgm:pt modelId="{2E617085-83BF-B04C-9B9B-16301DFDB351}" type="pres">
      <dgm:prSet presAssocID="{35C3705B-0EDD-DA4F-8D11-315F755017C7}" presName="ChildText" presStyleLbl="revTx" presStyleIdx="0" presStyleCnt="5" custScaleX="265148" custLinFactNeighborX="86458" custLinFactNeighborY="5912">
        <dgm:presLayoutVars>
          <dgm:chMax val="0"/>
          <dgm:chPref val="0"/>
          <dgm:bulletEnabled val="1"/>
        </dgm:presLayoutVars>
      </dgm:prSet>
      <dgm:spPr/>
    </dgm:pt>
    <dgm:pt modelId="{565154B1-5F82-E549-9977-8FD96C626B5F}" type="pres">
      <dgm:prSet presAssocID="{3132B01F-7F38-1641-8A9D-3E1EF9CA9097}" presName="sibTrans" presStyleCnt="0"/>
      <dgm:spPr/>
    </dgm:pt>
    <dgm:pt modelId="{5FAAF4CD-D68D-8D47-A0D9-682432455CF0}" type="pres">
      <dgm:prSet presAssocID="{33A41AEB-D4E8-2C43-98DB-FCC16E4339D3}" presName="composite" presStyleCnt="0"/>
      <dgm:spPr/>
    </dgm:pt>
    <dgm:pt modelId="{3FE00944-52D9-7A45-8141-4435261C486F}" type="pres">
      <dgm:prSet presAssocID="{33A41AEB-D4E8-2C43-98DB-FCC16E4339D3}" presName="bentUpArrow1" presStyleLbl="alignImgPlace1" presStyleIdx="1" presStyleCnt="4" custLinFactNeighborX="-10491" custLinFactNeighborY="0"/>
      <dgm:spPr/>
    </dgm:pt>
    <dgm:pt modelId="{155C99E1-9354-0049-9292-FBD85B48E8DC}" type="pres">
      <dgm:prSet presAssocID="{33A41AEB-D4E8-2C43-98DB-FCC16E4339D3}" presName="ParentText" presStyleLbl="node1" presStyleIdx="1" presStyleCnt="5" custLinFactNeighborX="-31652" custLinFactNeighborY="-2339">
        <dgm:presLayoutVars>
          <dgm:chMax val="1"/>
          <dgm:chPref val="1"/>
          <dgm:bulletEnabled val="1"/>
        </dgm:presLayoutVars>
      </dgm:prSet>
      <dgm:spPr/>
    </dgm:pt>
    <dgm:pt modelId="{B84768BC-1FDF-BE45-88D2-0586DECE621E}" type="pres">
      <dgm:prSet presAssocID="{33A41AEB-D4E8-2C43-98DB-FCC16E4339D3}" presName="ChildText" presStyleLbl="revTx" presStyleIdx="1" presStyleCnt="5" custScaleX="283823" custLinFactNeighborX="62399">
        <dgm:presLayoutVars>
          <dgm:chMax val="0"/>
          <dgm:chPref val="0"/>
          <dgm:bulletEnabled val="1"/>
        </dgm:presLayoutVars>
      </dgm:prSet>
      <dgm:spPr/>
    </dgm:pt>
    <dgm:pt modelId="{66F1C62D-F330-5E44-BDC3-85A83576B838}" type="pres">
      <dgm:prSet presAssocID="{6AD23AC8-A13E-664A-A79B-78F73F0E3F8C}" presName="sibTrans" presStyleCnt="0"/>
      <dgm:spPr/>
    </dgm:pt>
    <dgm:pt modelId="{6389446F-9032-1B4B-9C24-ED2C413F3D68}" type="pres">
      <dgm:prSet presAssocID="{77F9A853-A85D-5645-A0B5-AD59A90FBAD6}" presName="composite" presStyleCnt="0"/>
      <dgm:spPr/>
    </dgm:pt>
    <dgm:pt modelId="{811CBE6A-2C99-2D40-83A8-B19D2C0EE4E8}" type="pres">
      <dgm:prSet presAssocID="{77F9A853-A85D-5645-A0B5-AD59A90FBAD6}" presName="bentUpArrow1" presStyleLbl="alignImgPlace1" presStyleIdx="2" presStyleCnt="4" custLinFactNeighborX="-24463" custLinFactNeighborY="0"/>
      <dgm:spPr/>
    </dgm:pt>
    <dgm:pt modelId="{CA64817B-D758-4847-9137-CEDCBF971195}" type="pres">
      <dgm:prSet presAssocID="{77F9A853-A85D-5645-A0B5-AD59A90FBAD6}" presName="ParentText" presStyleLbl="node1" presStyleIdx="2" presStyleCnt="5" custLinFactNeighborX="-34467" custLinFactNeighborY="-1971">
        <dgm:presLayoutVars>
          <dgm:chMax val="1"/>
          <dgm:chPref val="1"/>
          <dgm:bulletEnabled val="1"/>
        </dgm:presLayoutVars>
      </dgm:prSet>
      <dgm:spPr/>
    </dgm:pt>
    <dgm:pt modelId="{216EB81E-DA07-5043-A7C5-645C587155AA}" type="pres">
      <dgm:prSet presAssocID="{77F9A853-A85D-5645-A0B5-AD59A90FBAD6}" presName="ChildText" presStyleLbl="revTx" presStyleIdx="2" presStyleCnt="5" custScaleX="280207" custLinFactNeighborX="53077" custLinFactNeighborY="-4874">
        <dgm:presLayoutVars>
          <dgm:chMax val="0"/>
          <dgm:chPref val="0"/>
          <dgm:bulletEnabled val="1"/>
        </dgm:presLayoutVars>
      </dgm:prSet>
      <dgm:spPr/>
    </dgm:pt>
    <dgm:pt modelId="{5B67E418-FCE5-2E43-895F-D5FF218ACB6F}" type="pres">
      <dgm:prSet presAssocID="{C2C0B70C-AAAE-B347-A547-E02BDF43D76D}" presName="sibTrans" presStyleCnt="0"/>
      <dgm:spPr/>
    </dgm:pt>
    <dgm:pt modelId="{ADE05B62-BF3E-DF44-936E-13C4C1CFA060}" type="pres">
      <dgm:prSet presAssocID="{723F139A-BC05-3644-96D3-A7D27A09F166}" presName="composite" presStyleCnt="0"/>
      <dgm:spPr/>
    </dgm:pt>
    <dgm:pt modelId="{C01F2C3C-8C87-5145-A01D-944EF802B553}" type="pres">
      <dgm:prSet presAssocID="{723F139A-BC05-3644-96D3-A7D27A09F166}" presName="bentUpArrow1" presStyleLbl="alignImgPlace1" presStyleIdx="3" presStyleCnt="4" custLinFactNeighborX="-5150" custLinFactNeighborY="919"/>
      <dgm:spPr/>
    </dgm:pt>
    <dgm:pt modelId="{86D733C9-DBEF-BF48-B17A-3D72FA7EF846}" type="pres">
      <dgm:prSet presAssocID="{723F139A-BC05-3644-96D3-A7D27A09F166}" presName="ParentText" presStyleLbl="node1" presStyleIdx="3" presStyleCnt="5" custLinFactNeighborX="-34381">
        <dgm:presLayoutVars>
          <dgm:chMax val="1"/>
          <dgm:chPref val="1"/>
          <dgm:bulletEnabled val="1"/>
        </dgm:presLayoutVars>
      </dgm:prSet>
      <dgm:spPr/>
    </dgm:pt>
    <dgm:pt modelId="{C1F6652B-1375-524F-8864-1CCC318DCAB9}" type="pres">
      <dgm:prSet presAssocID="{723F139A-BC05-3644-96D3-A7D27A09F166}" presName="ChildText" presStyleLbl="revTx" presStyleIdx="3" presStyleCnt="5" custScaleX="240528" custLinFactNeighborX="28144" custLinFactNeighborY="344">
        <dgm:presLayoutVars>
          <dgm:chMax val="0"/>
          <dgm:chPref val="0"/>
          <dgm:bulletEnabled val="1"/>
        </dgm:presLayoutVars>
      </dgm:prSet>
      <dgm:spPr/>
    </dgm:pt>
    <dgm:pt modelId="{0475791F-B974-8C48-AF10-D3FD51FDB4E2}" type="pres">
      <dgm:prSet presAssocID="{6379D5D6-846C-9043-9904-9E6AA77A8FF0}" presName="sibTrans" presStyleCnt="0"/>
      <dgm:spPr/>
    </dgm:pt>
    <dgm:pt modelId="{D7B9338A-554E-BA42-A068-4BDA8F5257BF}" type="pres">
      <dgm:prSet presAssocID="{5C34B778-B8C4-2148-9743-B5392A272690}" presName="composite" presStyleCnt="0"/>
      <dgm:spPr/>
    </dgm:pt>
    <dgm:pt modelId="{4942B5A5-89AE-3E48-BA68-F8E97FAC31EB}" type="pres">
      <dgm:prSet presAssocID="{5C34B778-B8C4-2148-9743-B5392A272690}" presName="ParentText" presStyleLbl="node1" presStyleIdx="4" presStyleCnt="5" custLinFactNeighborX="-33835" custLinFactNeighborY="-780">
        <dgm:presLayoutVars>
          <dgm:chMax val="1"/>
          <dgm:chPref val="1"/>
          <dgm:bulletEnabled val="1"/>
        </dgm:presLayoutVars>
      </dgm:prSet>
      <dgm:spPr/>
    </dgm:pt>
    <dgm:pt modelId="{CEE7E8DE-86CF-F949-8A29-584B7AC8F5E9}" type="pres">
      <dgm:prSet presAssocID="{5C34B778-B8C4-2148-9743-B5392A272690}" presName="FinalChildText" presStyleLbl="revTx" presStyleIdx="4" presStyleCnt="5" custScaleX="160949" custLinFactNeighborX="-10701" custLinFactNeighborY="-881">
        <dgm:presLayoutVars>
          <dgm:chMax val="0"/>
          <dgm:chPref val="0"/>
          <dgm:bulletEnabled val="1"/>
        </dgm:presLayoutVars>
      </dgm:prSet>
      <dgm:spPr/>
    </dgm:pt>
  </dgm:ptLst>
  <dgm:cxnLst>
    <dgm:cxn modelId="{BC1BCD00-0332-9945-9EE9-E79FA13B3D46}" type="presOf" srcId="{A4D946B8-6284-4B4E-AABC-2032B9D03928}" destId="{B84768BC-1FDF-BE45-88D2-0586DECE621E}" srcOrd="0" destOrd="0" presId="urn:microsoft.com/office/officeart/2005/8/layout/StepDownProcess"/>
    <dgm:cxn modelId="{9CD8880E-C7D5-D24C-8E0B-F843C7A77E08}" type="presOf" srcId="{723F139A-BC05-3644-96D3-A7D27A09F166}" destId="{86D733C9-DBEF-BF48-B17A-3D72FA7EF846}" srcOrd="0" destOrd="0" presId="urn:microsoft.com/office/officeart/2005/8/layout/StepDownProcess"/>
    <dgm:cxn modelId="{28732112-FB75-DB46-B600-675E6FD92425}" type="presOf" srcId="{F93B9302-25E2-9249-88D4-411129A84020}" destId="{CEE7E8DE-86CF-F949-8A29-584B7AC8F5E9}" srcOrd="0" destOrd="1" presId="urn:microsoft.com/office/officeart/2005/8/layout/StepDownProcess"/>
    <dgm:cxn modelId="{1FD0F51F-989E-5445-95FB-BE7FF53EC089}" type="presOf" srcId="{35C3705B-0EDD-DA4F-8D11-315F755017C7}" destId="{0A4C1532-1A01-E942-A09A-8E714F5D055E}" srcOrd="0" destOrd="0" presId="urn:microsoft.com/office/officeart/2005/8/layout/StepDownProcess"/>
    <dgm:cxn modelId="{0A32AE27-8AB1-FE44-A2E2-A191803526E7}" type="presOf" srcId="{33A41AEB-D4E8-2C43-98DB-FCC16E4339D3}" destId="{155C99E1-9354-0049-9292-FBD85B48E8DC}" srcOrd="0" destOrd="0" presId="urn:microsoft.com/office/officeart/2005/8/layout/StepDownProcess"/>
    <dgm:cxn modelId="{C59A8C2C-ABDD-644C-A0FE-5C180666E181}" type="presOf" srcId="{E51924E1-7D10-F24E-82C4-2CACDD37D536}" destId="{C1F6652B-1375-524F-8864-1CCC318DCAB9}" srcOrd="0" destOrd="2" presId="urn:microsoft.com/office/officeart/2005/8/layout/StepDownProcess"/>
    <dgm:cxn modelId="{A121FC3C-DEF5-E14B-A254-8DC39DE84EB9}" srcId="{33A41AEB-D4E8-2C43-98DB-FCC16E4339D3}" destId="{9E3CCDD8-9520-F445-8B35-BA199228F156}" srcOrd="1" destOrd="0" parTransId="{517E58D1-2AFD-2E49-A009-6D8F37286888}" sibTransId="{BA5B80BF-71E8-6648-854D-BDE39AB121FF}"/>
    <dgm:cxn modelId="{7A49D43D-ABC1-FB49-95B1-A319448F39CD}" srcId="{723F139A-BC05-3644-96D3-A7D27A09F166}" destId="{0CA88E18-1CCF-9B41-8D79-4033E0807601}" srcOrd="0" destOrd="0" parTransId="{EBDA3262-25BF-0F43-B530-5BD7066D7679}" sibTransId="{A668ABE3-41D8-6B49-80FD-F813AE912C17}"/>
    <dgm:cxn modelId="{39C1A160-0D38-EA4A-A38D-10B393C1A4E1}" srcId="{144319B7-86CE-544A-8520-DC1EAE39DF46}" destId="{77F9A853-A85D-5645-A0B5-AD59A90FBAD6}" srcOrd="2" destOrd="0" parTransId="{6BD05671-BC20-964A-B65E-201D066A7219}" sibTransId="{C2C0B70C-AAAE-B347-A547-E02BDF43D76D}"/>
    <dgm:cxn modelId="{3C6B7A44-FCED-A742-A13C-239DA46D5F58}" type="presOf" srcId="{7F3CDFA5-0DDD-BA42-BBD8-97E9656A720A}" destId="{CEE7E8DE-86CF-F949-8A29-584B7AC8F5E9}" srcOrd="0" destOrd="0" presId="urn:microsoft.com/office/officeart/2005/8/layout/StepDownProcess"/>
    <dgm:cxn modelId="{1572DF4D-1B4E-644A-8B38-23B6C0A5680F}" type="presOf" srcId="{86D1BF01-F955-D94F-993F-91CBB721ECCD}" destId="{C1F6652B-1375-524F-8864-1CCC318DCAB9}" srcOrd="0" destOrd="1" presId="urn:microsoft.com/office/officeart/2005/8/layout/StepDownProcess"/>
    <dgm:cxn modelId="{E0615076-D789-874D-B2A4-AF2AF45DBDCC}" srcId="{723F139A-BC05-3644-96D3-A7D27A09F166}" destId="{86D1BF01-F955-D94F-993F-91CBB721ECCD}" srcOrd="1" destOrd="0" parTransId="{4959AE94-FED2-A046-AD49-C9EE67777BD1}" sibTransId="{B811D603-4A19-134A-AA47-30B5A8E34723}"/>
    <dgm:cxn modelId="{7740407E-8977-2140-A1CD-A7D109A59C9F}" type="presOf" srcId="{5C34B778-B8C4-2148-9743-B5392A272690}" destId="{4942B5A5-89AE-3E48-BA68-F8E97FAC31EB}" srcOrd="0" destOrd="0" presId="urn:microsoft.com/office/officeart/2005/8/layout/StepDownProcess"/>
    <dgm:cxn modelId="{09DA737F-AF87-BA4A-A510-EAEFE14ACFA1}" srcId="{5C34B778-B8C4-2148-9743-B5392A272690}" destId="{F93B9302-25E2-9249-88D4-411129A84020}" srcOrd="1" destOrd="0" parTransId="{A50B0A6E-BE0A-FC40-B38E-0C6A4D4CC4BA}" sibTransId="{6FEE75A7-970F-464A-B81E-DF0A5D2343EE}"/>
    <dgm:cxn modelId="{DDA9ED82-4C47-6C49-BF33-89D65CDA7D04}" srcId="{723F139A-BC05-3644-96D3-A7D27A09F166}" destId="{E51924E1-7D10-F24E-82C4-2CACDD37D536}" srcOrd="2" destOrd="0" parTransId="{0ABAA85F-E673-9640-8861-59D401BB590D}" sibTransId="{352F4F3E-E2EE-D048-9EFB-528EEF2C782B}"/>
    <dgm:cxn modelId="{6EE6D092-A95D-AC49-B115-6EA29814C63D}" srcId="{144319B7-86CE-544A-8520-DC1EAE39DF46}" destId="{33A41AEB-D4E8-2C43-98DB-FCC16E4339D3}" srcOrd="1" destOrd="0" parTransId="{04B8CDBE-788A-BD47-941A-E3F4A7A4CC8D}" sibTransId="{6AD23AC8-A13E-664A-A79B-78F73F0E3F8C}"/>
    <dgm:cxn modelId="{C4515195-9AA2-1E45-A917-37CE9EED0BC9}" type="presOf" srcId="{144319B7-86CE-544A-8520-DC1EAE39DF46}" destId="{43F4091F-5231-CA40-8F70-A0872E153C33}" srcOrd="0" destOrd="0" presId="urn:microsoft.com/office/officeart/2005/8/layout/StepDownProcess"/>
    <dgm:cxn modelId="{FE3C829E-6039-F140-9070-D9186376DFEC}" type="presOf" srcId="{C311C3BF-5E3B-1846-84BB-83A7F7B6DB68}" destId="{216EB81E-DA07-5043-A7C5-645C587155AA}" srcOrd="0" destOrd="0" presId="urn:microsoft.com/office/officeart/2005/8/layout/StepDownProcess"/>
    <dgm:cxn modelId="{9DA470B1-B072-3B48-B012-3D4F13569376}" srcId="{144319B7-86CE-544A-8520-DC1EAE39DF46}" destId="{35C3705B-0EDD-DA4F-8D11-315F755017C7}" srcOrd="0" destOrd="0" parTransId="{9E560EED-20B9-484C-A770-5B5ED677C3C7}" sibTransId="{3132B01F-7F38-1641-8A9D-3E1EF9CA9097}"/>
    <dgm:cxn modelId="{1CDB9AB6-236F-394D-B492-8B514E0CA545}" type="presOf" srcId="{0CA88E18-1CCF-9B41-8D79-4033E0807601}" destId="{C1F6652B-1375-524F-8864-1CCC318DCAB9}" srcOrd="0" destOrd="0" presId="urn:microsoft.com/office/officeart/2005/8/layout/StepDownProcess"/>
    <dgm:cxn modelId="{AECD8FBA-A8AA-554A-B58F-6379664D16C3}" type="presOf" srcId="{77F9A853-A85D-5645-A0B5-AD59A90FBAD6}" destId="{CA64817B-D758-4847-9137-CEDCBF971195}" srcOrd="0" destOrd="0" presId="urn:microsoft.com/office/officeart/2005/8/layout/StepDownProcess"/>
    <dgm:cxn modelId="{366CBDC1-C003-8B42-9B31-DFD20CDE29A7}" srcId="{77F9A853-A85D-5645-A0B5-AD59A90FBAD6}" destId="{4B16BF4E-88F5-5E44-B223-BA303BA9860B}" srcOrd="1" destOrd="0" parTransId="{321C3350-D7A5-8349-99AF-C0041E75BF33}" sibTransId="{1F711C20-D569-BB42-BAF7-28E3D2ADEB19}"/>
    <dgm:cxn modelId="{0BEF3AC3-8487-C94C-A5B4-018C147B6484}" srcId="{144319B7-86CE-544A-8520-DC1EAE39DF46}" destId="{5C34B778-B8C4-2148-9743-B5392A272690}" srcOrd="4" destOrd="0" parTransId="{03B2A519-2567-5B40-B87E-C3C84491C42B}" sibTransId="{93AC0770-AEBD-3140-8B09-E79431938F6A}"/>
    <dgm:cxn modelId="{BD98C4C6-193A-7E48-A0FF-D2CD2F7A735D}" type="presOf" srcId="{9E3CCDD8-9520-F445-8B35-BA199228F156}" destId="{B84768BC-1FDF-BE45-88D2-0586DECE621E}" srcOrd="0" destOrd="1" presId="urn:microsoft.com/office/officeart/2005/8/layout/StepDownProcess"/>
    <dgm:cxn modelId="{75B544CA-F6EC-3045-AC72-10EB86209417}" srcId="{144319B7-86CE-544A-8520-DC1EAE39DF46}" destId="{723F139A-BC05-3644-96D3-A7D27A09F166}" srcOrd="3" destOrd="0" parTransId="{96E42641-8083-6A45-A739-E11651B3C291}" sibTransId="{6379D5D6-846C-9043-9904-9E6AA77A8FF0}"/>
    <dgm:cxn modelId="{4C0665CE-B4DE-224E-ABFB-F5C82AE44B8A}" type="presOf" srcId="{54452829-5116-9E44-A454-215E4DBA7F18}" destId="{2E617085-83BF-B04C-9B9B-16301DFDB351}" srcOrd="0" destOrd="0" presId="urn:microsoft.com/office/officeart/2005/8/layout/StepDownProcess"/>
    <dgm:cxn modelId="{282775D6-0B2A-6947-AE64-022FF463081A}" srcId="{35C3705B-0EDD-DA4F-8D11-315F755017C7}" destId="{54452829-5116-9E44-A454-215E4DBA7F18}" srcOrd="0" destOrd="0" parTransId="{11114534-FC13-C34C-84F0-F05FCEF792CC}" sibTransId="{91EB19A8-27C6-5247-9C11-E3D75E196739}"/>
    <dgm:cxn modelId="{ED04CCD9-C697-EB49-8633-185EA604D705}" srcId="{33A41AEB-D4E8-2C43-98DB-FCC16E4339D3}" destId="{A4D946B8-6284-4B4E-AABC-2032B9D03928}" srcOrd="0" destOrd="0" parTransId="{96BF8926-B9A3-1B41-9EAD-5EBDDE1CF557}" sibTransId="{6D620A47-42C1-274E-A0FD-74A20B233F3A}"/>
    <dgm:cxn modelId="{73A338E1-2DE8-354A-A72F-726707F64AAA}" srcId="{5C34B778-B8C4-2148-9743-B5392A272690}" destId="{7F3CDFA5-0DDD-BA42-BBD8-97E9656A720A}" srcOrd="0" destOrd="0" parTransId="{12D661F6-CF98-6540-B9B4-D3C84D311F43}" sibTransId="{78110409-53D6-4349-8A88-207F6DDD06AC}"/>
    <dgm:cxn modelId="{61C324EF-FD4F-714F-8606-D81346D5178A}" srcId="{77F9A853-A85D-5645-A0B5-AD59A90FBAD6}" destId="{C311C3BF-5E3B-1846-84BB-83A7F7B6DB68}" srcOrd="0" destOrd="0" parTransId="{A2CF5949-C99D-8E42-A06A-A09289D85903}" sibTransId="{9005ED8A-0913-2B46-B807-E303478A4734}"/>
    <dgm:cxn modelId="{E2995AFA-4E85-1E46-8D32-055E99A15F87}" type="presOf" srcId="{4B16BF4E-88F5-5E44-B223-BA303BA9860B}" destId="{216EB81E-DA07-5043-A7C5-645C587155AA}" srcOrd="0" destOrd="1" presId="urn:microsoft.com/office/officeart/2005/8/layout/StepDownProcess"/>
    <dgm:cxn modelId="{046C84A9-D151-CB4C-9CCB-631C6FFCB72C}" type="presParOf" srcId="{43F4091F-5231-CA40-8F70-A0872E153C33}" destId="{36287AD0-9B38-2347-8151-879E93D55D75}" srcOrd="0" destOrd="0" presId="urn:microsoft.com/office/officeart/2005/8/layout/StepDownProcess"/>
    <dgm:cxn modelId="{DF79D663-D215-C54F-A997-B8E59EAD004F}" type="presParOf" srcId="{36287AD0-9B38-2347-8151-879E93D55D75}" destId="{8A90F740-9A91-9A42-B99C-DA04990DDBBF}" srcOrd="0" destOrd="0" presId="urn:microsoft.com/office/officeart/2005/8/layout/StepDownProcess"/>
    <dgm:cxn modelId="{8305528E-F12D-FB44-8C4D-B1C1803E6513}" type="presParOf" srcId="{36287AD0-9B38-2347-8151-879E93D55D75}" destId="{0A4C1532-1A01-E942-A09A-8E714F5D055E}" srcOrd="1" destOrd="0" presId="urn:microsoft.com/office/officeart/2005/8/layout/StepDownProcess"/>
    <dgm:cxn modelId="{2835320C-F3C0-3A44-BAB2-32386A0C11F8}" type="presParOf" srcId="{36287AD0-9B38-2347-8151-879E93D55D75}" destId="{2E617085-83BF-B04C-9B9B-16301DFDB351}" srcOrd="2" destOrd="0" presId="urn:microsoft.com/office/officeart/2005/8/layout/StepDownProcess"/>
    <dgm:cxn modelId="{3D3332AB-BFC9-A94B-BA71-1DEE4DE18246}" type="presParOf" srcId="{43F4091F-5231-CA40-8F70-A0872E153C33}" destId="{565154B1-5F82-E549-9977-8FD96C626B5F}" srcOrd="1" destOrd="0" presId="urn:microsoft.com/office/officeart/2005/8/layout/StepDownProcess"/>
    <dgm:cxn modelId="{F81CF58A-CED1-9A4E-AC31-8CDD00B58767}" type="presParOf" srcId="{43F4091F-5231-CA40-8F70-A0872E153C33}" destId="{5FAAF4CD-D68D-8D47-A0D9-682432455CF0}" srcOrd="2" destOrd="0" presId="urn:microsoft.com/office/officeart/2005/8/layout/StepDownProcess"/>
    <dgm:cxn modelId="{8660EAEE-133A-0B49-850B-F68203BDFDB3}" type="presParOf" srcId="{5FAAF4CD-D68D-8D47-A0D9-682432455CF0}" destId="{3FE00944-52D9-7A45-8141-4435261C486F}" srcOrd="0" destOrd="0" presId="urn:microsoft.com/office/officeart/2005/8/layout/StepDownProcess"/>
    <dgm:cxn modelId="{E6F66A6B-B25B-C244-AA71-8235C7858231}" type="presParOf" srcId="{5FAAF4CD-D68D-8D47-A0D9-682432455CF0}" destId="{155C99E1-9354-0049-9292-FBD85B48E8DC}" srcOrd="1" destOrd="0" presId="urn:microsoft.com/office/officeart/2005/8/layout/StepDownProcess"/>
    <dgm:cxn modelId="{31FBC47E-9F65-6E4A-9BC0-2A9BA5CED440}" type="presParOf" srcId="{5FAAF4CD-D68D-8D47-A0D9-682432455CF0}" destId="{B84768BC-1FDF-BE45-88D2-0586DECE621E}" srcOrd="2" destOrd="0" presId="urn:microsoft.com/office/officeart/2005/8/layout/StepDownProcess"/>
    <dgm:cxn modelId="{ED8A5197-B0FA-F74F-9AEE-A64D9BBCEBE2}" type="presParOf" srcId="{43F4091F-5231-CA40-8F70-A0872E153C33}" destId="{66F1C62D-F330-5E44-BDC3-85A83576B838}" srcOrd="3" destOrd="0" presId="urn:microsoft.com/office/officeart/2005/8/layout/StepDownProcess"/>
    <dgm:cxn modelId="{92718E54-025D-454A-9CCF-45285E27A63C}" type="presParOf" srcId="{43F4091F-5231-CA40-8F70-A0872E153C33}" destId="{6389446F-9032-1B4B-9C24-ED2C413F3D68}" srcOrd="4" destOrd="0" presId="urn:microsoft.com/office/officeart/2005/8/layout/StepDownProcess"/>
    <dgm:cxn modelId="{87D23034-36CF-DC4A-80B4-71A39EC06058}" type="presParOf" srcId="{6389446F-9032-1B4B-9C24-ED2C413F3D68}" destId="{811CBE6A-2C99-2D40-83A8-B19D2C0EE4E8}" srcOrd="0" destOrd="0" presId="urn:microsoft.com/office/officeart/2005/8/layout/StepDownProcess"/>
    <dgm:cxn modelId="{F512FA43-B94C-5047-9A6A-A146B2BDF7D6}" type="presParOf" srcId="{6389446F-9032-1B4B-9C24-ED2C413F3D68}" destId="{CA64817B-D758-4847-9137-CEDCBF971195}" srcOrd="1" destOrd="0" presId="urn:microsoft.com/office/officeart/2005/8/layout/StepDownProcess"/>
    <dgm:cxn modelId="{DE9C5138-02B7-014B-8654-0B9A8216C13A}" type="presParOf" srcId="{6389446F-9032-1B4B-9C24-ED2C413F3D68}" destId="{216EB81E-DA07-5043-A7C5-645C587155AA}" srcOrd="2" destOrd="0" presId="urn:microsoft.com/office/officeart/2005/8/layout/StepDownProcess"/>
    <dgm:cxn modelId="{0AF74E79-09BB-2B4E-8CEF-4D6EB64A108D}" type="presParOf" srcId="{43F4091F-5231-CA40-8F70-A0872E153C33}" destId="{5B67E418-FCE5-2E43-895F-D5FF218ACB6F}" srcOrd="5" destOrd="0" presId="urn:microsoft.com/office/officeart/2005/8/layout/StepDownProcess"/>
    <dgm:cxn modelId="{BEE0D67F-1033-2844-ACD0-85CCF20EE98B}" type="presParOf" srcId="{43F4091F-5231-CA40-8F70-A0872E153C33}" destId="{ADE05B62-BF3E-DF44-936E-13C4C1CFA060}" srcOrd="6" destOrd="0" presId="urn:microsoft.com/office/officeart/2005/8/layout/StepDownProcess"/>
    <dgm:cxn modelId="{5CCAF6AC-02DE-F946-92A9-57B57C25485A}" type="presParOf" srcId="{ADE05B62-BF3E-DF44-936E-13C4C1CFA060}" destId="{C01F2C3C-8C87-5145-A01D-944EF802B553}" srcOrd="0" destOrd="0" presId="urn:microsoft.com/office/officeart/2005/8/layout/StepDownProcess"/>
    <dgm:cxn modelId="{46F754F9-4B0B-8C49-8293-229412604DB8}" type="presParOf" srcId="{ADE05B62-BF3E-DF44-936E-13C4C1CFA060}" destId="{86D733C9-DBEF-BF48-B17A-3D72FA7EF846}" srcOrd="1" destOrd="0" presId="urn:microsoft.com/office/officeart/2005/8/layout/StepDownProcess"/>
    <dgm:cxn modelId="{95578988-FABA-844F-8317-7B3DE7446905}" type="presParOf" srcId="{ADE05B62-BF3E-DF44-936E-13C4C1CFA060}" destId="{C1F6652B-1375-524F-8864-1CCC318DCAB9}" srcOrd="2" destOrd="0" presId="urn:microsoft.com/office/officeart/2005/8/layout/StepDownProcess"/>
    <dgm:cxn modelId="{C84AAC81-9602-B147-A4E7-E51378337524}" type="presParOf" srcId="{43F4091F-5231-CA40-8F70-A0872E153C33}" destId="{0475791F-B974-8C48-AF10-D3FD51FDB4E2}" srcOrd="7" destOrd="0" presId="urn:microsoft.com/office/officeart/2005/8/layout/StepDownProcess"/>
    <dgm:cxn modelId="{00231609-D8E2-C64D-BD6E-0E83A78D1866}" type="presParOf" srcId="{43F4091F-5231-CA40-8F70-A0872E153C33}" destId="{D7B9338A-554E-BA42-A068-4BDA8F5257BF}" srcOrd="8" destOrd="0" presId="urn:microsoft.com/office/officeart/2005/8/layout/StepDownProcess"/>
    <dgm:cxn modelId="{73AB8B63-E82D-2048-8845-F0F8E7696B7C}" type="presParOf" srcId="{D7B9338A-554E-BA42-A068-4BDA8F5257BF}" destId="{4942B5A5-89AE-3E48-BA68-F8E97FAC31EB}" srcOrd="0" destOrd="0" presId="urn:microsoft.com/office/officeart/2005/8/layout/StepDownProcess"/>
    <dgm:cxn modelId="{2A2AC8B7-E530-B043-8315-06EF6CD2E4AB}" type="presParOf" srcId="{D7B9338A-554E-BA42-A068-4BDA8F5257BF}" destId="{CEE7E8DE-86CF-F949-8A29-584B7AC8F5E9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088625-DF39-1B4D-9A30-A01AFE4E919F}">
      <dsp:nvSpPr>
        <dsp:cNvPr id="0" name=""/>
        <dsp:cNvSpPr/>
      </dsp:nvSpPr>
      <dsp:spPr>
        <a:xfrm>
          <a:off x="395732" y="2704"/>
          <a:ext cx="2217202" cy="1527652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A89F10-4288-5D4E-9EDB-5F6427A01826}">
      <dsp:nvSpPr>
        <dsp:cNvPr id="0" name=""/>
        <dsp:cNvSpPr/>
      </dsp:nvSpPr>
      <dsp:spPr>
        <a:xfrm>
          <a:off x="395732" y="1530357"/>
          <a:ext cx="2217202" cy="822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Education</a:t>
          </a:r>
        </a:p>
      </dsp:txBody>
      <dsp:txXfrm>
        <a:off x="395732" y="1530357"/>
        <a:ext cx="2217202" cy="822582"/>
      </dsp:txXfrm>
    </dsp:sp>
    <dsp:sp modelId="{58724E8D-9103-3649-96A6-28CC2A6B0B5F}">
      <dsp:nvSpPr>
        <dsp:cNvPr id="0" name=""/>
        <dsp:cNvSpPr/>
      </dsp:nvSpPr>
      <dsp:spPr>
        <a:xfrm>
          <a:off x="2834748" y="2704"/>
          <a:ext cx="2217202" cy="1527652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6BAC0E-2471-BC4E-898B-C2B346FCAE97}">
      <dsp:nvSpPr>
        <dsp:cNvPr id="0" name=""/>
        <dsp:cNvSpPr/>
      </dsp:nvSpPr>
      <dsp:spPr>
        <a:xfrm>
          <a:off x="2834748" y="1530357"/>
          <a:ext cx="2217202" cy="822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Health</a:t>
          </a:r>
        </a:p>
      </dsp:txBody>
      <dsp:txXfrm>
        <a:off x="2834748" y="1530357"/>
        <a:ext cx="2217202" cy="822582"/>
      </dsp:txXfrm>
    </dsp:sp>
    <dsp:sp modelId="{CA34B36D-C935-B244-B9C2-C9258EE168E8}">
      <dsp:nvSpPr>
        <dsp:cNvPr id="0" name=""/>
        <dsp:cNvSpPr/>
      </dsp:nvSpPr>
      <dsp:spPr>
        <a:xfrm>
          <a:off x="5273764" y="2704"/>
          <a:ext cx="2217202" cy="1527652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AEE75F-F538-724A-A748-59B9A978B2CD}">
      <dsp:nvSpPr>
        <dsp:cNvPr id="0" name=""/>
        <dsp:cNvSpPr/>
      </dsp:nvSpPr>
      <dsp:spPr>
        <a:xfrm>
          <a:off x="5273764" y="1530357"/>
          <a:ext cx="2217202" cy="822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Energy</a:t>
          </a:r>
        </a:p>
      </dsp:txBody>
      <dsp:txXfrm>
        <a:off x="5273764" y="1530357"/>
        <a:ext cx="2217202" cy="822582"/>
      </dsp:txXfrm>
    </dsp:sp>
    <dsp:sp modelId="{E6B24809-BB98-4544-ADD9-5FE31CBA9718}">
      <dsp:nvSpPr>
        <dsp:cNvPr id="0" name=""/>
        <dsp:cNvSpPr/>
      </dsp:nvSpPr>
      <dsp:spPr>
        <a:xfrm>
          <a:off x="1615240" y="2574660"/>
          <a:ext cx="2217202" cy="1527652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6C5074-54DB-4F42-B380-CF054AD210C6}">
      <dsp:nvSpPr>
        <dsp:cNvPr id="0" name=""/>
        <dsp:cNvSpPr/>
      </dsp:nvSpPr>
      <dsp:spPr>
        <a:xfrm>
          <a:off x="1615240" y="4102312"/>
          <a:ext cx="2217202" cy="822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Banking &amp; Finance</a:t>
          </a:r>
        </a:p>
      </dsp:txBody>
      <dsp:txXfrm>
        <a:off x="1615240" y="4102312"/>
        <a:ext cx="2217202" cy="822582"/>
      </dsp:txXfrm>
    </dsp:sp>
    <dsp:sp modelId="{E148BB9C-1838-D74B-AAA3-0644066D0A76}">
      <dsp:nvSpPr>
        <dsp:cNvPr id="0" name=""/>
        <dsp:cNvSpPr/>
      </dsp:nvSpPr>
      <dsp:spPr>
        <a:xfrm>
          <a:off x="4054256" y="2574660"/>
          <a:ext cx="2217202" cy="1527652"/>
        </a:xfrm>
        <a:prstGeom prst="round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FF1506-4CB7-904A-B3CF-F47075166AC6}">
      <dsp:nvSpPr>
        <dsp:cNvPr id="0" name=""/>
        <dsp:cNvSpPr/>
      </dsp:nvSpPr>
      <dsp:spPr>
        <a:xfrm>
          <a:off x="4054256" y="4102312"/>
          <a:ext cx="2217202" cy="822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Information and Communication Technology</a:t>
          </a:r>
        </a:p>
      </dsp:txBody>
      <dsp:txXfrm>
        <a:off x="4054256" y="4102312"/>
        <a:ext cx="2217202" cy="8225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9EB4F1-6406-F042-B902-B0A982DA4393}">
      <dsp:nvSpPr>
        <dsp:cNvPr id="0" name=""/>
        <dsp:cNvSpPr/>
      </dsp:nvSpPr>
      <dsp:spPr>
        <a:xfrm>
          <a:off x="0" y="1478280"/>
          <a:ext cx="7886700" cy="197104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AAF325-0CF7-E344-8BE5-1FB93238DE57}">
      <dsp:nvSpPr>
        <dsp:cNvPr id="0" name=""/>
        <dsp:cNvSpPr/>
      </dsp:nvSpPr>
      <dsp:spPr>
        <a:xfrm>
          <a:off x="3465" y="0"/>
          <a:ext cx="2287451" cy="1971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b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Workshop</a:t>
          </a:r>
        </a:p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8 February</a:t>
          </a:r>
        </a:p>
      </dsp:txBody>
      <dsp:txXfrm>
        <a:off x="3465" y="0"/>
        <a:ext cx="2287451" cy="1971040"/>
      </dsp:txXfrm>
    </dsp:sp>
    <dsp:sp modelId="{2B686A55-72A0-AE41-A520-BD10B92B734E}">
      <dsp:nvSpPr>
        <dsp:cNvPr id="0" name=""/>
        <dsp:cNvSpPr/>
      </dsp:nvSpPr>
      <dsp:spPr>
        <a:xfrm>
          <a:off x="900811" y="2217419"/>
          <a:ext cx="492760" cy="4927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0A9BD3-9E30-7C45-9488-0601B3F82969}">
      <dsp:nvSpPr>
        <dsp:cNvPr id="0" name=""/>
        <dsp:cNvSpPr/>
      </dsp:nvSpPr>
      <dsp:spPr>
        <a:xfrm>
          <a:off x="2405289" y="2956560"/>
          <a:ext cx="2287451" cy="1971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Survey Launch</a:t>
          </a:r>
        </a:p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28</a:t>
          </a:r>
          <a:r>
            <a:rPr lang="en-US" sz="2700" kern="1200" baseline="30000" dirty="0"/>
            <a:t>th</a:t>
          </a:r>
          <a:r>
            <a:rPr lang="en-US" sz="2700" kern="1200" dirty="0"/>
            <a:t>  February</a:t>
          </a:r>
        </a:p>
      </dsp:txBody>
      <dsp:txXfrm>
        <a:off x="2405289" y="2956560"/>
        <a:ext cx="2287451" cy="1971040"/>
      </dsp:txXfrm>
    </dsp:sp>
    <dsp:sp modelId="{A7D86E3F-8B4B-504F-AE0B-ED9A04801E31}">
      <dsp:nvSpPr>
        <dsp:cNvPr id="0" name=""/>
        <dsp:cNvSpPr/>
      </dsp:nvSpPr>
      <dsp:spPr>
        <a:xfrm>
          <a:off x="3302635" y="2217419"/>
          <a:ext cx="492760" cy="4927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831611-E561-3A40-88E7-D39BCBCD93F3}">
      <dsp:nvSpPr>
        <dsp:cNvPr id="0" name=""/>
        <dsp:cNvSpPr/>
      </dsp:nvSpPr>
      <dsp:spPr>
        <a:xfrm>
          <a:off x="4807113" y="0"/>
          <a:ext cx="2287451" cy="1971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b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End of the fieldwork</a:t>
          </a:r>
        </a:p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18 March</a:t>
          </a:r>
        </a:p>
      </dsp:txBody>
      <dsp:txXfrm>
        <a:off x="4807113" y="0"/>
        <a:ext cx="2287451" cy="1971040"/>
      </dsp:txXfrm>
    </dsp:sp>
    <dsp:sp modelId="{9729D774-85A8-E54F-9941-A29B3ED7D877}">
      <dsp:nvSpPr>
        <dsp:cNvPr id="0" name=""/>
        <dsp:cNvSpPr/>
      </dsp:nvSpPr>
      <dsp:spPr>
        <a:xfrm>
          <a:off x="5704458" y="2217419"/>
          <a:ext cx="492760" cy="4927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CC9985-CBB7-8F46-AA4D-A49ED22FB3D0}">
      <dsp:nvSpPr>
        <dsp:cNvPr id="0" name=""/>
        <dsp:cNvSpPr/>
      </dsp:nvSpPr>
      <dsp:spPr>
        <a:xfrm>
          <a:off x="3922" y="1434299"/>
          <a:ext cx="1783518" cy="1061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Sector expert questionnaire</a:t>
          </a:r>
        </a:p>
      </dsp:txBody>
      <dsp:txXfrm>
        <a:off x="3922" y="1434299"/>
        <a:ext cx="1783518" cy="707651"/>
      </dsp:txXfrm>
    </dsp:sp>
    <dsp:sp modelId="{B1F42960-2AC7-904D-92BE-9920EF6F97E7}">
      <dsp:nvSpPr>
        <dsp:cNvPr id="0" name=""/>
        <dsp:cNvSpPr/>
      </dsp:nvSpPr>
      <dsp:spPr>
        <a:xfrm>
          <a:off x="369221" y="2141950"/>
          <a:ext cx="1783518" cy="13513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Decision makers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Professional organisations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Other NGOs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Universities</a:t>
          </a:r>
        </a:p>
      </dsp:txBody>
      <dsp:txXfrm>
        <a:off x="408801" y="2181530"/>
        <a:ext cx="1704358" cy="1272190"/>
      </dsp:txXfrm>
    </dsp:sp>
    <dsp:sp modelId="{4319E00A-7E40-5D4C-83BE-7142F6CBA5FD}">
      <dsp:nvSpPr>
        <dsp:cNvPr id="0" name=""/>
        <dsp:cNvSpPr/>
      </dsp:nvSpPr>
      <dsp:spPr>
        <a:xfrm>
          <a:off x="2057816" y="1566102"/>
          <a:ext cx="573194" cy="4440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2057816" y="1654911"/>
        <a:ext cx="439981" cy="266426"/>
      </dsp:txXfrm>
    </dsp:sp>
    <dsp:sp modelId="{BAD2BE02-FE0A-094C-BCE9-8997D96BA333}">
      <dsp:nvSpPr>
        <dsp:cNvPr id="0" name=""/>
        <dsp:cNvSpPr/>
      </dsp:nvSpPr>
      <dsp:spPr>
        <a:xfrm>
          <a:off x="2868941" y="1434299"/>
          <a:ext cx="1783518" cy="1061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Employer questionnaire –Demand Side</a:t>
          </a:r>
        </a:p>
      </dsp:txBody>
      <dsp:txXfrm>
        <a:off x="2868941" y="1434299"/>
        <a:ext cx="1783518" cy="707651"/>
      </dsp:txXfrm>
    </dsp:sp>
    <dsp:sp modelId="{D3BA5B08-DA02-3349-831E-88D5D1658EF6}">
      <dsp:nvSpPr>
        <dsp:cNvPr id="0" name=""/>
        <dsp:cNvSpPr/>
      </dsp:nvSpPr>
      <dsp:spPr>
        <a:xfrm>
          <a:off x="3234240" y="2141950"/>
          <a:ext cx="1783518" cy="13513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Public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Private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Female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Male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Age groups</a:t>
          </a:r>
        </a:p>
      </dsp:txBody>
      <dsp:txXfrm>
        <a:off x="3273820" y="2181530"/>
        <a:ext cx="1704358" cy="1272190"/>
      </dsp:txXfrm>
    </dsp:sp>
    <dsp:sp modelId="{43FFB539-19A5-B545-8C46-A7F920B528C8}">
      <dsp:nvSpPr>
        <dsp:cNvPr id="0" name=""/>
        <dsp:cNvSpPr/>
      </dsp:nvSpPr>
      <dsp:spPr>
        <a:xfrm>
          <a:off x="4922834" y="1566102"/>
          <a:ext cx="573194" cy="4440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4922834" y="1654911"/>
        <a:ext cx="439981" cy="266426"/>
      </dsp:txXfrm>
    </dsp:sp>
    <dsp:sp modelId="{7C7EA6C7-4990-8349-A45F-1A661F40B77A}">
      <dsp:nvSpPr>
        <dsp:cNvPr id="0" name=""/>
        <dsp:cNvSpPr/>
      </dsp:nvSpPr>
      <dsp:spPr>
        <a:xfrm>
          <a:off x="5733959" y="1434299"/>
          <a:ext cx="1783518" cy="1061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Employee questionnaire – Supply Side</a:t>
          </a:r>
        </a:p>
      </dsp:txBody>
      <dsp:txXfrm>
        <a:off x="5733959" y="1434299"/>
        <a:ext cx="1783518" cy="707651"/>
      </dsp:txXfrm>
    </dsp:sp>
    <dsp:sp modelId="{82C4440E-A55B-2A45-9284-ACD526434830}">
      <dsp:nvSpPr>
        <dsp:cNvPr id="0" name=""/>
        <dsp:cNvSpPr/>
      </dsp:nvSpPr>
      <dsp:spPr>
        <a:xfrm>
          <a:off x="6099258" y="2141950"/>
          <a:ext cx="1783518" cy="13513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Public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Private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Male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Female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Age groups</a:t>
          </a:r>
        </a:p>
      </dsp:txBody>
      <dsp:txXfrm>
        <a:off x="6138838" y="2181530"/>
        <a:ext cx="1704358" cy="12721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90F740-9A91-9A42-B99C-DA04990DDBBF}">
      <dsp:nvSpPr>
        <dsp:cNvPr id="0" name=""/>
        <dsp:cNvSpPr/>
      </dsp:nvSpPr>
      <dsp:spPr>
        <a:xfrm rot="5400000">
          <a:off x="194959" y="911214"/>
          <a:ext cx="729612" cy="8306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4C1532-1A01-E942-A09A-8E714F5D055E}">
      <dsp:nvSpPr>
        <dsp:cNvPr id="0" name=""/>
        <dsp:cNvSpPr/>
      </dsp:nvSpPr>
      <dsp:spPr>
        <a:xfrm>
          <a:off x="1656" y="102424"/>
          <a:ext cx="1228237" cy="859726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Demography</a:t>
          </a:r>
        </a:p>
      </dsp:txBody>
      <dsp:txXfrm>
        <a:off x="43632" y="144400"/>
        <a:ext cx="1144285" cy="775774"/>
      </dsp:txXfrm>
    </dsp:sp>
    <dsp:sp modelId="{2E617085-83BF-B04C-9B9B-16301DFDB351}">
      <dsp:nvSpPr>
        <dsp:cNvPr id="0" name=""/>
        <dsp:cNvSpPr/>
      </dsp:nvSpPr>
      <dsp:spPr>
        <a:xfrm>
          <a:off x="1264589" y="225499"/>
          <a:ext cx="2368574" cy="694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Respondents' demography</a:t>
          </a:r>
        </a:p>
      </dsp:txBody>
      <dsp:txXfrm>
        <a:off x="1264589" y="225499"/>
        <a:ext cx="2368574" cy="694868"/>
      </dsp:txXfrm>
    </dsp:sp>
    <dsp:sp modelId="{3FE00944-52D9-7A45-8141-4435261C486F}">
      <dsp:nvSpPr>
        <dsp:cNvPr id="0" name=""/>
        <dsp:cNvSpPr/>
      </dsp:nvSpPr>
      <dsp:spPr>
        <a:xfrm rot="5400000">
          <a:off x="1480221" y="1876970"/>
          <a:ext cx="729612" cy="8306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5C99E1-9354-0049-9292-FBD85B48E8DC}">
      <dsp:nvSpPr>
        <dsp:cNvPr id="0" name=""/>
        <dsp:cNvSpPr/>
      </dsp:nvSpPr>
      <dsp:spPr>
        <a:xfrm>
          <a:off x="985299" y="1048071"/>
          <a:ext cx="1228237" cy="859726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Perception about the sector</a:t>
          </a:r>
        </a:p>
      </dsp:txBody>
      <dsp:txXfrm>
        <a:off x="1027275" y="1090047"/>
        <a:ext cx="1144285" cy="775774"/>
      </dsp:txXfrm>
    </dsp:sp>
    <dsp:sp modelId="{B84768BC-1FDF-BE45-88D2-0586DECE621E}">
      <dsp:nvSpPr>
        <dsp:cNvPr id="0" name=""/>
        <dsp:cNvSpPr/>
      </dsp:nvSpPr>
      <dsp:spPr>
        <a:xfrm>
          <a:off x="2338662" y="1150175"/>
          <a:ext cx="2535398" cy="694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The position of institution/company regarding future works 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The position of sector amongst other countries’ similar sectors (use of technology etc.)</a:t>
          </a:r>
        </a:p>
      </dsp:txBody>
      <dsp:txXfrm>
        <a:off x="2338662" y="1150175"/>
        <a:ext cx="2535398" cy="694868"/>
      </dsp:txXfrm>
    </dsp:sp>
    <dsp:sp modelId="{811CBE6A-2C99-2D40-83A8-B19D2C0EE4E8}">
      <dsp:nvSpPr>
        <dsp:cNvPr id="0" name=""/>
        <dsp:cNvSpPr/>
      </dsp:nvSpPr>
      <dsp:spPr>
        <a:xfrm rot="5400000">
          <a:off x="2736569" y="2842726"/>
          <a:ext cx="729612" cy="8306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64817B-D758-4847-9137-CEDCBF971195}">
      <dsp:nvSpPr>
        <dsp:cNvPr id="0" name=""/>
        <dsp:cNvSpPr/>
      </dsp:nvSpPr>
      <dsp:spPr>
        <a:xfrm>
          <a:off x="2323128" y="2016991"/>
          <a:ext cx="1228237" cy="859726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Technological Change</a:t>
          </a:r>
        </a:p>
      </dsp:txBody>
      <dsp:txXfrm>
        <a:off x="2365104" y="2058967"/>
        <a:ext cx="1144285" cy="775774"/>
      </dsp:txXfrm>
    </dsp:sp>
    <dsp:sp modelId="{216EB81E-DA07-5043-A7C5-645C587155AA}">
      <dsp:nvSpPr>
        <dsp:cNvPr id="0" name=""/>
        <dsp:cNvSpPr/>
      </dsp:nvSpPr>
      <dsp:spPr>
        <a:xfrm>
          <a:off x="3643943" y="2082063"/>
          <a:ext cx="2503096" cy="694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Prevalence of technological change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Plans to introduce new technology in the future </a:t>
          </a:r>
        </a:p>
      </dsp:txBody>
      <dsp:txXfrm>
        <a:off x="3643943" y="2082063"/>
        <a:ext cx="2503096" cy="694868"/>
      </dsp:txXfrm>
    </dsp:sp>
    <dsp:sp modelId="{C01F2C3C-8C87-5145-A01D-944EF802B553}">
      <dsp:nvSpPr>
        <dsp:cNvPr id="0" name=""/>
        <dsp:cNvSpPr/>
      </dsp:nvSpPr>
      <dsp:spPr>
        <a:xfrm rot="5400000">
          <a:off x="4269394" y="3815187"/>
          <a:ext cx="729612" cy="8306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D733C9-DBEF-BF48-B17A-3D72FA7EF846}">
      <dsp:nvSpPr>
        <dsp:cNvPr id="0" name=""/>
        <dsp:cNvSpPr/>
      </dsp:nvSpPr>
      <dsp:spPr>
        <a:xfrm>
          <a:off x="3696589" y="2999693"/>
          <a:ext cx="1228237" cy="859726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Skill needs</a:t>
          </a:r>
        </a:p>
      </dsp:txBody>
      <dsp:txXfrm>
        <a:off x="3738565" y="3041669"/>
        <a:ext cx="1144285" cy="775774"/>
      </dsp:txXfrm>
    </dsp:sp>
    <dsp:sp modelId="{C1F6652B-1375-524F-8864-1CCC318DCAB9}">
      <dsp:nvSpPr>
        <dsp:cNvPr id="0" name=""/>
        <dsp:cNvSpPr/>
      </dsp:nvSpPr>
      <dsp:spPr>
        <a:xfrm>
          <a:off x="4970847" y="3084077"/>
          <a:ext cx="2148643" cy="694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Recruitment &amp; recruitment difficulties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Vacancies/Hard to fill vacancies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Demand for skills/skill gaps</a:t>
          </a:r>
        </a:p>
      </dsp:txBody>
      <dsp:txXfrm>
        <a:off x="4970847" y="3084077"/>
        <a:ext cx="2148643" cy="694868"/>
      </dsp:txXfrm>
    </dsp:sp>
    <dsp:sp modelId="{4942B5A5-89AE-3E48-BA68-F8E97FAC31EB}">
      <dsp:nvSpPr>
        <dsp:cNvPr id="0" name=""/>
        <dsp:cNvSpPr/>
      </dsp:nvSpPr>
      <dsp:spPr>
        <a:xfrm>
          <a:off x="5075699" y="3958743"/>
          <a:ext cx="1228237" cy="859726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Upskilling</a:t>
          </a:r>
        </a:p>
      </dsp:txBody>
      <dsp:txXfrm>
        <a:off x="5117675" y="4000719"/>
        <a:ext cx="1144285" cy="775774"/>
      </dsp:txXfrm>
    </dsp:sp>
    <dsp:sp modelId="{CEE7E8DE-86CF-F949-8A29-584B7AC8F5E9}">
      <dsp:nvSpPr>
        <dsp:cNvPr id="0" name=""/>
        <dsp:cNvSpPr/>
      </dsp:nvSpPr>
      <dsp:spPr>
        <a:xfrm>
          <a:off x="6351689" y="4041321"/>
          <a:ext cx="1437761" cy="694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Need for new skills or knowledge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Workforce</a:t>
          </a:r>
          <a:r>
            <a:rPr lang="en-US" sz="1200" kern="1200" dirty="0"/>
            <a:t> development</a:t>
          </a:r>
        </a:p>
      </dsp:txBody>
      <dsp:txXfrm>
        <a:off x="6351689" y="4041321"/>
        <a:ext cx="1437761" cy="6948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82528-6852-3B40-B59B-9A8A5812EE51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E73337-8829-2C45-839C-997651227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95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73337-8829-2C45-839C-9976512271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972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4130" y="2037522"/>
            <a:ext cx="4717290" cy="2601385"/>
          </a:xfrm>
          <a:prstGeom prst="rect">
            <a:avLst/>
          </a:prstGeom>
          <a:noFill/>
        </p:spPr>
        <p:txBody>
          <a:bodyPr anchor="b">
            <a:normAutofit/>
          </a:bodyPr>
          <a:lstStyle>
            <a:lvl1pPr algn="r">
              <a:defRPr sz="48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24128" y="4638907"/>
            <a:ext cx="4717291" cy="1404084"/>
          </a:xfrm>
          <a:noFill/>
        </p:spPr>
        <p:txBody>
          <a:bodyPr/>
          <a:lstStyle>
            <a:lvl1pPr marL="0" indent="0" algn="r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4701224"/>
            <a:ext cx="7886700" cy="1413771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4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88720"/>
            <a:ext cx="3886200" cy="49174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88720"/>
            <a:ext cx="3886200" cy="4917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170600"/>
            <a:ext cx="3868340" cy="75355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42161"/>
            <a:ext cx="3868340" cy="40843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170600"/>
            <a:ext cx="3887391" cy="75355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42161"/>
            <a:ext cx="3887391" cy="40843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77373"/>
            <a:ext cx="2949178" cy="1459018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177372"/>
            <a:ext cx="4629150" cy="492583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780" y="2636391"/>
            <a:ext cx="2949178" cy="346681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158240"/>
            <a:ext cx="4629150" cy="494792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7876329-77EF-CB40-AA67-F7A144BDA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1158240"/>
            <a:ext cx="2949178" cy="146799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5F92547F-25D2-A046-8333-F0CB14957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7780" y="2626229"/>
            <a:ext cx="2949178" cy="34799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833168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98881"/>
            <a:ext cx="7886700" cy="492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86364" y="627951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1533913B-6D7E-4547-89E3-830639433B1A}" type="datetimeFigureOut">
              <a:rPr lang="en-US" smtClean="0"/>
              <a:pPr algn="ctr"/>
              <a:t>2/7/2022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07604" y="627951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36A237DA-38EE-F64F-9654-469C4A158C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73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4130" y="2487582"/>
            <a:ext cx="4717290" cy="260138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br>
              <a:rPr lang="en-US" altLang="en-US" sz="3200" b="1" dirty="0"/>
            </a:br>
            <a:br>
              <a:rPr lang="en-US" altLang="en-US" sz="3200" b="1" dirty="0"/>
            </a:br>
            <a:r>
              <a:rPr lang="en-US" altLang="en-US" sz="4900" b="1" dirty="0"/>
              <a:t>Pre-Study Workshop</a:t>
            </a:r>
            <a:br>
              <a:rPr lang="en-US" altLang="en-US" sz="4900" b="1" dirty="0"/>
            </a:br>
            <a:r>
              <a:rPr lang="en-US" altLang="en-US" sz="2700" b="1" dirty="0"/>
              <a:t>(Sector Studies)</a:t>
            </a:r>
            <a:br>
              <a:rPr lang="en-US" altLang="en-US" sz="2700" b="1" dirty="0"/>
            </a:br>
            <a:r>
              <a:rPr lang="en-US" altLang="en-US" sz="3100" b="1" dirty="0"/>
              <a:t>Methodology</a:t>
            </a:r>
            <a:br>
              <a:rPr lang="en-US" altLang="en-US" sz="3200" b="1" dirty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24128" y="5088967"/>
            <a:ext cx="4717291" cy="1404084"/>
          </a:xfrm>
        </p:spPr>
        <p:txBody>
          <a:bodyPr/>
          <a:lstStyle/>
          <a:p>
            <a:r>
              <a:rPr lang="en-US" altLang="en-US" b="1" dirty="0"/>
              <a:t>8 February 2022</a:t>
            </a:r>
          </a:p>
          <a:p>
            <a:r>
              <a:rPr lang="en-US" b="1" dirty="0"/>
              <a:t>(Online)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0FFA6E-5339-0441-804C-9A60A248CB64}"/>
              </a:ext>
            </a:extLst>
          </p:cNvPr>
          <p:cNvSpPr txBox="1"/>
          <p:nvPr/>
        </p:nvSpPr>
        <p:spPr>
          <a:xfrm>
            <a:off x="6809127" y="2296886"/>
            <a:ext cx="1895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accent3"/>
                </a:solidFill>
              </a:rPr>
              <a:t>(</a:t>
            </a:r>
            <a:r>
              <a:rPr lang="en-GB" sz="1200" b="1" dirty="0">
                <a:solidFill>
                  <a:schemeClr val="accent2"/>
                </a:solidFill>
              </a:rPr>
              <a:t>TREESP1.3. FoW/P-01</a:t>
            </a:r>
            <a:r>
              <a:rPr lang="en-US" sz="1100" b="1" dirty="0">
                <a:solidFill>
                  <a:schemeClr val="accent3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04971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79EED0E7-5556-C745-BF46-61992B8E97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023698"/>
              </p:ext>
            </p:extLst>
          </p:nvPr>
        </p:nvGraphicFramePr>
        <p:xfrm>
          <a:off x="628650" y="1198563"/>
          <a:ext cx="78867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4305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51123E-FC58-A14A-BB32-16B88C8EBF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TR" b="1" dirty="0"/>
              <a:t>EMPLOYEE SKILL SURVEY (CONTENT)</a:t>
            </a:r>
          </a:p>
          <a:p>
            <a:pPr lvl="1"/>
            <a:r>
              <a:rPr lang="en-TR" dirty="0"/>
              <a:t>The employee’s use of technologies at work</a:t>
            </a:r>
          </a:p>
          <a:p>
            <a:pPr lvl="1"/>
            <a:r>
              <a:rPr lang="en-TR" dirty="0"/>
              <a:t>The employee’s experience of technological change in the workplace over a given time perieod;</a:t>
            </a:r>
          </a:p>
          <a:p>
            <a:pPr lvl="1"/>
            <a:r>
              <a:rPr lang="en-TR" dirty="0"/>
              <a:t>The employee’s perception about their skill matched to job requirements</a:t>
            </a:r>
          </a:p>
          <a:p>
            <a:pPr lvl="1"/>
            <a:r>
              <a:rPr lang="en-TR" dirty="0"/>
              <a:t>The employee’s rating or assessment of their skills, according to cognitive and other skill batteries or tests</a:t>
            </a:r>
          </a:p>
        </p:txBody>
      </p:sp>
    </p:spTree>
    <p:extLst>
      <p:ext uri="{BB962C8B-B14F-4D97-AF65-F5344CB8AC3E}">
        <p14:creationId xmlns:p14="http://schemas.microsoft.com/office/powerpoint/2010/main" val="1557415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9738B2-9D1D-7D41-A79D-E82B931382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EXAMPLES FOR FUTURE SKILLS</a:t>
            </a:r>
          </a:p>
          <a:p>
            <a:pPr lvl="0"/>
            <a:r>
              <a:rPr lang="en-US" dirty="0"/>
              <a:t>Analytical thinking and innovation</a:t>
            </a:r>
          </a:p>
          <a:p>
            <a:pPr lvl="0"/>
            <a:r>
              <a:rPr lang="en-US" dirty="0"/>
              <a:t>Active learning and learning strategies</a:t>
            </a:r>
          </a:p>
          <a:p>
            <a:pPr lvl="0"/>
            <a:r>
              <a:rPr lang="en-US" dirty="0"/>
              <a:t>Complex problem-solving</a:t>
            </a:r>
          </a:p>
          <a:p>
            <a:pPr lvl="0"/>
            <a:r>
              <a:rPr lang="en-US" dirty="0"/>
              <a:t>Critical thinking and analysis</a:t>
            </a:r>
          </a:p>
          <a:p>
            <a:pPr lvl="0"/>
            <a:r>
              <a:rPr lang="en-US" dirty="0"/>
              <a:t>Creativity, originality and initiative</a:t>
            </a:r>
          </a:p>
          <a:p>
            <a:pPr lvl="0"/>
            <a:r>
              <a:rPr lang="en-US" dirty="0"/>
              <a:t>Leadership and social influence</a:t>
            </a:r>
          </a:p>
          <a:p>
            <a:pPr lvl="0"/>
            <a:r>
              <a:rPr lang="en-US" dirty="0"/>
              <a:t>Technology use, monitoring and control</a:t>
            </a:r>
          </a:p>
          <a:p>
            <a:pPr lvl="0"/>
            <a:r>
              <a:rPr lang="en-US" dirty="0"/>
              <a:t>Technology design and programming</a:t>
            </a:r>
          </a:p>
          <a:p>
            <a:pPr lvl="0"/>
            <a:r>
              <a:rPr lang="en-US" dirty="0"/>
              <a:t>Resilience, stress tolerance and flexibility</a:t>
            </a:r>
          </a:p>
          <a:p>
            <a:r>
              <a:rPr lang="en-US" dirty="0"/>
              <a:t>Reasoning, problem solving and ideation </a:t>
            </a:r>
          </a:p>
        </p:txBody>
      </p:sp>
    </p:spTree>
    <p:extLst>
      <p:ext uri="{BB962C8B-B14F-4D97-AF65-F5344CB8AC3E}">
        <p14:creationId xmlns:p14="http://schemas.microsoft.com/office/powerpoint/2010/main" val="1394471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B209D1-3573-2447-8987-A0D42A066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EXAMPLES FOR FUTURE WORKS (HEALTH)</a:t>
            </a:r>
          </a:p>
          <a:p>
            <a:pPr lvl="0"/>
            <a:r>
              <a:rPr lang="en-GB" dirty="0"/>
              <a:t>Respiratory Therapy</a:t>
            </a:r>
          </a:p>
          <a:p>
            <a:pPr lvl="0"/>
            <a:r>
              <a:rPr lang="en-GB" dirty="0"/>
              <a:t>Caregiving</a:t>
            </a:r>
          </a:p>
          <a:p>
            <a:pPr lvl="0"/>
            <a:r>
              <a:rPr lang="en-GB" dirty="0"/>
              <a:t>Sterile Procedures / Techniques</a:t>
            </a:r>
          </a:p>
          <a:p>
            <a:pPr lvl="0"/>
            <a:r>
              <a:rPr lang="en-GB" dirty="0" err="1"/>
              <a:t>Transciption</a:t>
            </a:r>
            <a:endParaRPr lang="en-GB" dirty="0"/>
          </a:p>
          <a:p>
            <a:pPr lvl="0"/>
            <a:r>
              <a:rPr lang="en-GB" dirty="0"/>
              <a:t>Radiation Treatment</a:t>
            </a:r>
          </a:p>
          <a:p>
            <a:pPr lvl="0"/>
            <a:r>
              <a:rPr lang="en-GB" dirty="0"/>
              <a:t>Medical Dosimetry</a:t>
            </a:r>
          </a:p>
          <a:p>
            <a:pPr lvl="0"/>
            <a:r>
              <a:rPr lang="en-GB" dirty="0"/>
              <a:t>Vital Signs Measurement</a:t>
            </a:r>
          </a:p>
          <a:p>
            <a:pPr lvl="0"/>
            <a:r>
              <a:rPr lang="en-GB" dirty="0"/>
              <a:t>Simulation,</a:t>
            </a:r>
          </a:p>
          <a:p>
            <a:pPr lvl="0"/>
            <a:r>
              <a:rPr lang="en-GB" dirty="0"/>
              <a:t>Advanced Cardiac Life Support (ACLS)</a:t>
            </a:r>
          </a:p>
          <a:p>
            <a:pPr lvl="0"/>
            <a:r>
              <a:rPr lang="en-GB" dirty="0"/>
              <a:t>Radiologic Technology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0744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B209D1-3573-2447-8987-A0D42A066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b="1" dirty="0"/>
              <a:t>EXAMPLES FOR FUTURE WORKS (GREEN PROFESSIONS)</a:t>
            </a:r>
          </a:p>
          <a:p>
            <a:pPr lvl="0"/>
            <a:r>
              <a:rPr lang="en-GB" dirty="0"/>
              <a:t>Drafting and engineering design</a:t>
            </a:r>
          </a:p>
          <a:p>
            <a:pPr lvl="0"/>
            <a:r>
              <a:rPr lang="en-GB" dirty="0"/>
              <a:t>Graphic and visual design</a:t>
            </a:r>
          </a:p>
          <a:p>
            <a:pPr lvl="0"/>
            <a:r>
              <a:rPr lang="en-GB" dirty="0"/>
              <a:t>Social media</a:t>
            </a:r>
          </a:p>
          <a:p>
            <a:pPr lvl="0"/>
            <a:r>
              <a:rPr lang="en-GB" dirty="0"/>
              <a:t>Engineering</a:t>
            </a:r>
          </a:p>
          <a:p>
            <a:pPr lvl="0"/>
            <a:r>
              <a:rPr lang="en-GB" dirty="0"/>
              <a:t>Geographic Information System (GIS)</a:t>
            </a:r>
          </a:p>
          <a:p>
            <a:pPr lvl="0"/>
            <a:r>
              <a:rPr lang="en-GB" dirty="0"/>
              <a:t>Web analytics</a:t>
            </a:r>
          </a:p>
          <a:p>
            <a:pPr lvl="0"/>
            <a:r>
              <a:rPr lang="en-GB" dirty="0"/>
              <a:t>Online marketing</a:t>
            </a:r>
          </a:p>
          <a:p>
            <a:pPr lvl="0"/>
            <a:r>
              <a:rPr lang="en-GB" dirty="0"/>
              <a:t>SQL database and programming</a:t>
            </a:r>
          </a:p>
          <a:p>
            <a:pPr lvl="0"/>
            <a:r>
              <a:rPr lang="en-GB" dirty="0"/>
              <a:t>Data analysis</a:t>
            </a:r>
          </a:p>
          <a:p>
            <a:pPr lvl="0"/>
            <a:r>
              <a:rPr lang="en-GB" dirty="0"/>
              <a:t>Project management</a:t>
            </a:r>
          </a:p>
        </p:txBody>
      </p:sp>
    </p:spTree>
    <p:extLst>
      <p:ext uri="{BB962C8B-B14F-4D97-AF65-F5344CB8AC3E}">
        <p14:creationId xmlns:p14="http://schemas.microsoft.com/office/powerpoint/2010/main" val="2543840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B209D1-3573-2447-8987-A0D42A066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b="1" dirty="0"/>
              <a:t>EXAMPLES FOR FUTURE WORKS (DATA AND AI)</a:t>
            </a:r>
          </a:p>
          <a:p>
            <a:pPr lvl="0"/>
            <a:r>
              <a:rPr lang="en-GB" dirty="0"/>
              <a:t>Drafting and engineering design</a:t>
            </a:r>
          </a:p>
          <a:p>
            <a:pPr lvl="0"/>
            <a:r>
              <a:rPr lang="en-GB" dirty="0"/>
              <a:t>Graphic and visual design</a:t>
            </a:r>
          </a:p>
          <a:p>
            <a:pPr lvl="0"/>
            <a:r>
              <a:rPr lang="en-GB" dirty="0"/>
              <a:t>Social media</a:t>
            </a:r>
          </a:p>
          <a:p>
            <a:pPr lvl="0"/>
            <a:r>
              <a:rPr lang="en-GB" dirty="0"/>
              <a:t>Engineering</a:t>
            </a:r>
          </a:p>
          <a:p>
            <a:pPr lvl="0"/>
            <a:r>
              <a:rPr lang="en-GB" dirty="0"/>
              <a:t>Geographic Information System (GIS)</a:t>
            </a:r>
          </a:p>
          <a:p>
            <a:pPr lvl="0"/>
            <a:r>
              <a:rPr lang="en-GB" dirty="0"/>
              <a:t>Web analytics</a:t>
            </a:r>
          </a:p>
          <a:p>
            <a:pPr lvl="0"/>
            <a:r>
              <a:rPr lang="en-GB" dirty="0"/>
              <a:t>Online marketing</a:t>
            </a:r>
          </a:p>
          <a:p>
            <a:pPr lvl="0"/>
            <a:r>
              <a:rPr lang="en-GB" dirty="0"/>
              <a:t>SQL database and programming</a:t>
            </a:r>
          </a:p>
          <a:p>
            <a:pPr lvl="0"/>
            <a:r>
              <a:rPr lang="en-GB" dirty="0"/>
              <a:t>Data analysis</a:t>
            </a:r>
          </a:p>
          <a:p>
            <a:pPr lvl="0"/>
            <a:r>
              <a:rPr lang="en-GB" dirty="0"/>
              <a:t>Project management</a:t>
            </a:r>
          </a:p>
        </p:txBody>
      </p:sp>
    </p:spTree>
    <p:extLst>
      <p:ext uri="{BB962C8B-B14F-4D97-AF65-F5344CB8AC3E}">
        <p14:creationId xmlns:p14="http://schemas.microsoft.com/office/powerpoint/2010/main" val="3485432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B209D1-3573-2447-8987-A0D42A066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b="1" dirty="0"/>
              <a:t>EXAMPLES FOR FUTURE WORKS (GREEN PROFESSIONS)</a:t>
            </a:r>
          </a:p>
          <a:p>
            <a:pPr lvl="0"/>
            <a:r>
              <a:rPr lang="en-GB" dirty="0"/>
              <a:t>Drafting and engineering design</a:t>
            </a:r>
          </a:p>
          <a:p>
            <a:pPr lvl="0"/>
            <a:r>
              <a:rPr lang="en-GB" dirty="0"/>
              <a:t>Graphic and visual design</a:t>
            </a:r>
          </a:p>
          <a:p>
            <a:pPr lvl="0"/>
            <a:r>
              <a:rPr lang="en-GB" dirty="0"/>
              <a:t>Social media</a:t>
            </a:r>
          </a:p>
          <a:p>
            <a:pPr lvl="0"/>
            <a:r>
              <a:rPr lang="en-GB" dirty="0"/>
              <a:t>Engineering</a:t>
            </a:r>
          </a:p>
          <a:p>
            <a:pPr lvl="0"/>
            <a:r>
              <a:rPr lang="en-GB" dirty="0"/>
              <a:t>Geographic Information System (GIS)</a:t>
            </a:r>
          </a:p>
          <a:p>
            <a:pPr lvl="0"/>
            <a:r>
              <a:rPr lang="en-GB" dirty="0"/>
              <a:t>Web analytics</a:t>
            </a:r>
          </a:p>
          <a:p>
            <a:pPr lvl="0"/>
            <a:r>
              <a:rPr lang="en-GB" dirty="0"/>
              <a:t>Online marketing</a:t>
            </a:r>
          </a:p>
          <a:p>
            <a:pPr lvl="0"/>
            <a:r>
              <a:rPr lang="en-GB" dirty="0"/>
              <a:t>SQL database and programming</a:t>
            </a:r>
          </a:p>
          <a:p>
            <a:pPr lvl="0"/>
            <a:r>
              <a:rPr lang="en-GB" dirty="0"/>
              <a:t>Data analysis</a:t>
            </a:r>
          </a:p>
          <a:p>
            <a:pPr lvl="0"/>
            <a:r>
              <a:rPr lang="en-GB" dirty="0"/>
              <a:t>Project management</a:t>
            </a:r>
          </a:p>
        </p:txBody>
      </p:sp>
    </p:spTree>
    <p:extLst>
      <p:ext uri="{BB962C8B-B14F-4D97-AF65-F5344CB8AC3E}">
        <p14:creationId xmlns:p14="http://schemas.microsoft.com/office/powerpoint/2010/main" val="6799472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B209D1-3573-2447-8987-A0D42A066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b="1" dirty="0"/>
              <a:t>EXAMPLES FOR FUTURE WORKS (GREEN ECONOMY)</a:t>
            </a:r>
          </a:p>
          <a:p>
            <a:pPr lvl="0"/>
            <a:r>
              <a:rPr lang="en-GB" dirty="0"/>
              <a:t>Methane/Landfill Gas Generation System Technicians</a:t>
            </a:r>
          </a:p>
          <a:p>
            <a:pPr lvl="0"/>
            <a:r>
              <a:rPr lang="en-GB" dirty="0"/>
              <a:t>Wind Turbine Service Technicians</a:t>
            </a:r>
          </a:p>
          <a:p>
            <a:pPr lvl="0"/>
            <a:r>
              <a:rPr lang="en-GB" dirty="0"/>
              <a:t>Green Marketers</a:t>
            </a:r>
          </a:p>
          <a:p>
            <a:pPr lvl="0"/>
            <a:r>
              <a:rPr lang="en-GB" dirty="0"/>
              <a:t>Biofuels Processing Technicians</a:t>
            </a:r>
          </a:p>
          <a:p>
            <a:pPr lvl="0"/>
            <a:r>
              <a:rPr lang="en-GB" dirty="0"/>
              <a:t>Solar Energy Installation Manager</a:t>
            </a:r>
          </a:p>
          <a:p>
            <a:pPr lvl="0"/>
            <a:r>
              <a:rPr lang="en-GB" dirty="0"/>
              <a:t>Water Resource Specialist</a:t>
            </a:r>
          </a:p>
          <a:p>
            <a:pPr lvl="0"/>
            <a:r>
              <a:rPr lang="en-GB" dirty="0"/>
              <a:t>Wind energy Project Managers</a:t>
            </a:r>
          </a:p>
          <a:p>
            <a:pPr lvl="0"/>
            <a:r>
              <a:rPr lang="en-GB" dirty="0"/>
              <a:t>Chief sustainability officers</a:t>
            </a:r>
          </a:p>
          <a:p>
            <a:pPr lvl="0"/>
            <a:r>
              <a:rPr lang="en-GB" dirty="0"/>
              <a:t>Reuse and recyclable materials collectors</a:t>
            </a:r>
          </a:p>
          <a:p>
            <a:pPr lvl="0"/>
            <a:r>
              <a:rPr lang="en-GB" dirty="0"/>
              <a:t>Sustainability specialist</a:t>
            </a:r>
          </a:p>
          <a:p>
            <a:pPr lvl="0"/>
            <a:r>
              <a:rPr lang="en-GB" dirty="0"/>
              <a:t>Solar photovoltaic installers</a:t>
            </a:r>
          </a:p>
          <a:p>
            <a:pPr lvl="0"/>
            <a:r>
              <a:rPr lang="en-GB" dirty="0"/>
              <a:t>Water/wastewater engineers</a:t>
            </a:r>
          </a:p>
          <a:p>
            <a:pPr lvl="0"/>
            <a:r>
              <a:rPr lang="en-GB" dirty="0"/>
              <a:t>Forest fire inspectors and prevention specialist,</a:t>
            </a:r>
          </a:p>
          <a:p>
            <a:pPr lvl="0"/>
            <a:r>
              <a:rPr lang="en-GB" dirty="0"/>
              <a:t>Fuel cell engineers</a:t>
            </a:r>
          </a:p>
          <a:p>
            <a:pPr lvl="0"/>
            <a:r>
              <a:rPr lang="en-GB" dirty="0"/>
              <a:t>Nuclear power reactor operators</a:t>
            </a:r>
          </a:p>
        </p:txBody>
      </p:sp>
    </p:spTree>
    <p:extLst>
      <p:ext uri="{BB962C8B-B14F-4D97-AF65-F5344CB8AC3E}">
        <p14:creationId xmlns:p14="http://schemas.microsoft.com/office/powerpoint/2010/main" val="14780006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DE02FF-2B42-484E-8EC8-A32E5542FF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TR" b="1" dirty="0"/>
              <a:t>SAMPLING PER PROVINCE</a:t>
            </a:r>
          </a:p>
          <a:p>
            <a:pPr marL="0" indent="0">
              <a:buNone/>
            </a:pPr>
            <a:endParaRPr lang="en-TR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2588FFD-15B6-204A-A0EC-D02E79D430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127443"/>
              </p:ext>
            </p:extLst>
          </p:nvPr>
        </p:nvGraphicFramePr>
        <p:xfrm>
          <a:off x="817033" y="1755468"/>
          <a:ext cx="7698317" cy="42777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0434">
                  <a:extLst>
                    <a:ext uri="{9D8B030D-6E8A-4147-A177-3AD203B41FA5}">
                      <a16:colId xmlns:a16="http://schemas.microsoft.com/office/drawing/2014/main" val="20444838"/>
                    </a:ext>
                  </a:extLst>
                </a:gridCol>
                <a:gridCol w="1894651">
                  <a:extLst>
                    <a:ext uri="{9D8B030D-6E8A-4147-A177-3AD203B41FA5}">
                      <a16:colId xmlns:a16="http://schemas.microsoft.com/office/drawing/2014/main" val="4226014255"/>
                    </a:ext>
                  </a:extLst>
                </a:gridCol>
                <a:gridCol w="1441215">
                  <a:extLst>
                    <a:ext uri="{9D8B030D-6E8A-4147-A177-3AD203B41FA5}">
                      <a16:colId xmlns:a16="http://schemas.microsoft.com/office/drawing/2014/main" val="3611070376"/>
                    </a:ext>
                  </a:extLst>
                </a:gridCol>
                <a:gridCol w="1693334">
                  <a:extLst>
                    <a:ext uri="{9D8B030D-6E8A-4147-A177-3AD203B41FA5}">
                      <a16:colId xmlns:a16="http://schemas.microsoft.com/office/drawing/2014/main" val="1693051988"/>
                    </a:ext>
                  </a:extLst>
                </a:gridCol>
                <a:gridCol w="1318683">
                  <a:extLst>
                    <a:ext uri="{9D8B030D-6E8A-4147-A177-3AD203B41FA5}">
                      <a16:colId xmlns:a16="http://schemas.microsoft.com/office/drawing/2014/main" val="1627977408"/>
                    </a:ext>
                  </a:extLst>
                </a:gridCol>
              </a:tblGrid>
              <a:tr h="10602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Sector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Employer/ Managers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Employee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Professional organizations/ NGOs / local decision makers/ universities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Total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28222878"/>
                  </a:ext>
                </a:extLst>
              </a:tr>
              <a:tr h="39112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Education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12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12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6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30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377657"/>
                  </a:ext>
                </a:extLst>
              </a:tr>
              <a:tr h="39112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Energy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12</a:t>
                      </a:r>
                      <a:endParaRPr lang="en-T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12</a:t>
                      </a:r>
                      <a:endParaRPr lang="en-T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6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30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43204159"/>
                  </a:ext>
                </a:extLst>
              </a:tr>
              <a:tr h="57596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Banking &amp; Finance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12</a:t>
                      </a:r>
                      <a:endParaRPr lang="en-T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12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6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30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1545418"/>
                  </a:ext>
                </a:extLst>
              </a:tr>
              <a:tr h="39112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ICT</a:t>
                      </a:r>
                      <a:endParaRPr lang="en-T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12</a:t>
                      </a:r>
                      <a:endParaRPr lang="en-T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12</a:t>
                      </a:r>
                      <a:endParaRPr lang="en-T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6</a:t>
                      </a:r>
                      <a:endParaRPr lang="en-T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30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76798798"/>
                  </a:ext>
                </a:extLst>
              </a:tr>
              <a:tr h="39112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Health</a:t>
                      </a:r>
                      <a:endParaRPr lang="en-T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12</a:t>
                      </a:r>
                      <a:endParaRPr lang="en-T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12</a:t>
                      </a:r>
                      <a:endParaRPr lang="en-T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6</a:t>
                      </a:r>
                      <a:endParaRPr lang="en-T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30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94390874"/>
                  </a:ext>
                </a:extLst>
              </a:tr>
              <a:tr h="39112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Total</a:t>
                      </a:r>
                      <a:endParaRPr lang="en-T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60</a:t>
                      </a:r>
                      <a:endParaRPr lang="en-T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60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30</a:t>
                      </a:r>
                      <a:endParaRPr lang="en-T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150</a:t>
                      </a:r>
                      <a:endParaRPr lang="en-T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405627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46792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FF7E6D-B351-A44B-A71E-743E11E8F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TR" b="1" dirty="0"/>
              <a:t>EDUCATION SECTOR</a:t>
            </a:r>
          </a:p>
          <a:p>
            <a:r>
              <a:rPr lang="en-TR" dirty="0"/>
              <a:t>Provincial directorates</a:t>
            </a:r>
          </a:p>
          <a:p>
            <a:r>
              <a:rPr lang="en-TR" dirty="0"/>
              <a:t>Public schools</a:t>
            </a:r>
          </a:p>
          <a:p>
            <a:r>
              <a:rPr lang="en-TR" dirty="0"/>
              <a:t>Private schools</a:t>
            </a:r>
          </a:p>
          <a:p>
            <a:r>
              <a:rPr lang="en-TR" dirty="0"/>
              <a:t>VET Schools</a:t>
            </a:r>
          </a:p>
          <a:p>
            <a:r>
              <a:rPr lang="en-TR" dirty="0"/>
              <a:t>Universities</a:t>
            </a:r>
          </a:p>
          <a:p>
            <a:r>
              <a:rPr lang="en-TR" dirty="0"/>
              <a:t>Special education institutions</a:t>
            </a:r>
          </a:p>
          <a:p>
            <a:r>
              <a:rPr lang="en-TR" dirty="0"/>
              <a:t>NGO/UNION</a:t>
            </a:r>
          </a:p>
          <a:p>
            <a:endParaRPr lang="en-TR" dirty="0"/>
          </a:p>
        </p:txBody>
      </p:sp>
    </p:spTree>
    <p:extLst>
      <p:ext uri="{BB962C8B-B14F-4D97-AF65-F5344CB8AC3E}">
        <p14:creationId xmlns:p14="http://schemas.microsoft.com/office/powerpoint/2010/main" val="143185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279BC9-B995-45DA-8F9F-BA712DA832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3200" b="1" dirty="0"/>
              <a:t>Research Design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tr-TR" sz="2000" dirty="0" err="1"/>
              <a:t>Aim</a:t>
            </a:r>
            <a:endParaRPr lang="tr-TR" sz="2000" dirty="0"/>
          </a:p>
          <a:p>
            <a:r>
              <a:rPr lang="tr-TR" sz="2000" dirty="0" err="1"/>
              <a:t>Coverage</a:t>
            </a:r>
            <a:endParaRPr lang="tr-TR" sz="2000" dirty="0"/>
          </a:p>
          <a:p>
            <a:r>
              <a:rPr lang="tr-TR" sz="2000" dirty="0" err="1"/>
              <a:t>Duration</a:t>
            </a:r>
            <a:endParaRPr lang="tr-TR" sz="2000" dirty="0"/>
          </a:p>
          <a:p>
            <a:r>
              <a:rPr lang="tr-TR" sz="2000" dirty="0" err="1"/>
              <a:t>Target</a:t>
            </a:r>
            <a:r>
              <a:rPr lang="tr-TR" sz="2000" dirty="0"/>
              <a:t> </a:t>
            </a:r>
            <a:r>
              <a:rPr lang="tr-TR" sz="2000" dirty="0" err="1"/>
              <a:t>groups</a:t>
            </a:r>
            <a:endParaRPr lang="tr-TR" sz="2000" dirty="0"/>
          </a:p>
          <a:p>
            <a:r>
              <a:rPr lang="tr-TR" sz="2000" dirty="0" err="1"/>
              <a:t>Questionnaire</a:t>
            </a:r>
            <a:endParaRPr lang="en-US" sz="20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698576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FF7E6D-B351-A44B-A71E-743E11E8F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TR" b="1" dirty="0"/>
              <a:t>HEALTH SECTOR</a:t>
            </a:r>
          </a:p>
          <a:p>
            <a:r>
              <a:rPr lang="en-TR" dirty="0"/>
              <a:t>Provincial directorates</a:t>
            </a:r>
          </a:p>
          <a:p>
            <a:r>
              <a:rPr lang="en-TR" dirty="0"/>
              <a:t>Public hospitals</a:t>
            </a:r>
          </a:p>
          <a:p>
            <a:r>
              <a:rPr lang="en-TR" dirty="0"/>
              <a:t>Private hospitals</a:t>
            </a:r>
          </a:p>
          <a:p>
            <a:r>
              <a:rPr lang="en-TR" dirty="0"/>
              <a:t>Private Laboratories</a:t>
            </a:r>
          </a:p>
          <a:p>
            <a:r>
              <a:rPr lang="en-TR" dirty="0"/>
              <a:t>Universities</a:t>
            </a:r>
          </a:p>
          <a:p>
            <a:r>
              <a:rPr lang="en-TR" dirty="0"/>
              <a:t>Pharmacies</a:t>
            </a:r>
          </a:p>
          <a:p>
            <a:r>
              <a:rPr lang="en-TR" dirty="0"/>
              <a:t>Dental hospitals/clinics</a:t>
            </a:r>
          </a:p>
          <a:p>
            <a:r>
              <a:rPr lang="en-TR" dirty="0"/>
              <a:t>Chambers (Medical, Pharmacies, Dentists, Nurses</a:t>
            </a:r>
          </a:p>
          <a:p>
            <a:r>
              <a:rPr lang="en-TR" dirty="0"/>
              <a:t>Radiology associations</a:t>
            </a:r>
          </a:p>
        </p:txBody>
      </p:sp>
    </p:spTree>
    <p:extLst>
      <p:ext uri="{BB962C8B-B14F-4D97-AF65-F5344CB8AC3E}">
        <p14:creationId xmlns:p14="http://schemas.microsoft.com/office/powerpoint/2010/main" val="3067442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FF7E6D-B351-A44B-A71E-743E11E8F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TR" b="1" dirty="0"/>
              <a:t>ENERGY SECTOR</a:t>
            </a:r>
          </a:p>
          <a:p>
            <a:r>
              <a:rPr lang="en-TR" dirty="0"/>
              <a:t>Private energy companies</a:t>
            </a:r>
          </a:p>
        </p:txBody>
      </p:sp>
    </p:spTree>
    <p:extLst>
      <p:ext uri="{BB962C8B-B14F-4D97-AF65-F5344CB8AC3E}">
        <p14:creationId xmlns:p14="http://schemas.microsoft.com/office/powerpoint/2010/main" val="9971196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01EA9FE7-8DAD-9F43-BC00-EA40838BD0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2947" y="1198563"/>
            <a:ext cx="6198106" cy="4927600"/>
          </a:xfrm>
        </p:spPr>
      </p:pic>
    </p:spTree>
    <p:extLst>
      <p:ext uri="{BB962C8B-B14F-4D97-AF65-F5344CB8AC3E}">
        <p14:creationId xmlns:p14="http://schemas.microsoft.com/office/powerpoint/2010/main" val="22822692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FF7E6D-B351-A44B-A71E-743E11E8F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TR" b="1" dirty="0"/>
              <a:t>BANKING &amp; FINANCE SECTOR</a:t>
            </a:r>
          </a:p>
          <a:p>
            <a:r>
              <a:rPr lang="en-TR" dirty="0"/>
              <a:t>Public banks</a:t>
            </a:r>
          </a:p>
          <a:p>
            <a:r>
              <a:rPr lang="en-TR" dirty="0"/>
              <a:t>Private banks</a:t>
            </a:r>
          </a:p>
          <a:p>
            <a:r>
              <a:rPr lang="en-TR" dirty="0"/>
              <a:t>Insurance companies</a:t>
            </a:r>
          </a:p>
          <a:p>
            <a:r>
              <a:rPr lang="en-TR" dirty="0"/>
              <a:t>Cryptocurrency companies</a:t>
            </a:r>
          </a:p>
          <a:p>
            <a:r>
              <a:rPr lang="en-TR" dirty="0"/>
              <a:t>Investment companies</a:t>
            </a:r>
          </a:p>
          <a:p>
            <a:r>
              <a:rPr lang="en-TR" dirty="0"/>
              <a:t>Trade chambers</a:t>
            </a:r>
          </a:p>
        </p:txBody>
      </p:sp>
    </p:spTree>
    <p:extLst>
      <p:ext uri="{BB962C8B-B14F-4D97-AF65-F5344CB8AC3E}">
        <p14:creationId xmlns:p14="http://schemas.microsoft.com/office/powerpoint/2010/main" val="25917603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FF7E6D-B351-A44B-A71E-743E11E8F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TR" b="1" dirty="0"/>
              <a:t>ICT SECTOR</a:t>
            </a:r>
          </a:p>
          <a:p>
            <a:r>
              <a:rPr lang="en-TR" dirty="0"/>
              <a:t>Telecommunication Companies</a:t>
            </a:r>
          </a:p>
          <a:p>
            <a:r>
              <a:rPr lang="en-TR" dirty="0"/>
              <a:t>Technopark management</a:t>
            </a:r>
          </a:p>
          <a:p>
            <a:r>
              <a:rPr lang="en-TR" dirty="0"/>
              <a:t>Companies in Technoparks </a:t>
            </a:r>
          </a:p>
          <a:p>
            <a:r>
              <a:rPr lang="en-TR" dirty="0"/>
              <a:t>Companies using ICT at the higher level</a:t>
            </a:r>
          </a:p>
          <a:p>
            <a:r>
              <a:rPr lang="en-TR" dirty="0"/>
              <a:t>Companies in creative industries</a:t>
            </a:r>
          </a:p>
        </p:txBody>
      </p:sp>
    </p:spTree>
    <p:extLst>
      <p:ext uri="{BB962C8B-B14F-4D97-AF65-F5344CB8AC3E}">
        <p14:creationId xmlns:p14="http://schemas.microsoft.com/office/powerpoint/2010/main" val="10611903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06BC87-6569-480E-9C68-D0399EF9E8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CHALLENGES</a:t>
            </a:r>
          </a:p>
          <a:p>
            <a:endParaRPr lang="en-US" dirty="0"/>
          </a:p>
          <a:p>
            <a:r>
              <a:rPr lang="en-US" sz="2400" dirty="0"/>
              <a:t>Bureaucracy in accessing provincial public institutions </a:t>
            </a:r>
          </a:p>
          <a:p>
            <a:r>
              <a:rPr lang="en-US" sz="2400" dirty="0"/>
              <a:t>Access in difficulty to women employers / managers</a:t>
            </a:r>
          </a:p>
          <a:p>
            <a:r>
              <a:rPr lang="en-US" sz="2400" dirty="0"/>
              <a:t>Centralized system in private banking and finance sector</a:t>
            </a:r>
          </a:p>
          <a:p>
            <a:r>
              <a:rPr lang="en-US" sz="2400" dirty="0"/>
              <a:t>Busy schedule of decision makers</a:t>
            </a:r>
          </a:p>
          <a:p>
            <a:r>
              <a:rPr lang="en-US" sz="2400" dirty="0"/>
              <a:t>Difficulties for taking appointment for face-to-face interviews because COVID pandemic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2644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06BC87-6569-480E-9C68-D0399EF9E8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/>
              <a:t>WHAT WE NEED IS</a:t>
            </a:r>
          </a:p>
          <a:p>
            <a:pPr algn="ctr"/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KIND SUPPORT!</a:t>
            </a:r>
          </a:p>
        </p:txBody>
      </p:sp>
    </p:spTree>
    <p:extLst>
      <p:ext uri="{BB962C8B-B14F-4D97-AF65-F5344CB8AC3E}">
        <p14:creationId xmlns:p14="http://schemas.microsoft.com/office/powerpoint/2010/main" val="30784049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C500FA-17E4-4C61-AD8C-2138EC9BB3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286" y="3325091"/>
            <a:ext cx="7886700" cy="55418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AR" dirty="0"/>
              <a:t>  </a:t>
            </a:r>
            <a:r>
              <a:rPr lang="es-AR" sz="3600" b="1" dirty="0">
                <a:latin typeface="Calibri" panose="020F0502020204030204" pitchFamily="34" charset="0"/>
                <a:cs typeface="Calibri" panose="020F0502020204030204" pitchFamily="34" charset="0"/>
              </a:rPr>
              <a:t>THANK YOU!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492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D903DB-D20F-9241-90D1-6F35E1176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TR" b="1" dirty="0"/>
              <a:t>AIM</a:t>
            </a:r>
          </a:p>
          <a:p>
            <a:pPr lvl="0"/>
            <a:r>
              <a:rPr lang="en-GB" dirty="0"/>
              <a:t>Assessing the problem of current skill mismatch with future job profiles.  </a:t>
            </a:r>
            <a:endParaRPr lang="en-TR" dirty="0"/>
          </a:p>
          <a:p>
            <a:pPr lvl="0"/>
            <a:r>
              <a:rPr lang="en-GB" dirty="0"/>
              <a:t>Getting to know the extent and quality of the provision of educational and vocational training services.</a:t>
            </a:r>
            <a:endParaRPr lang="en-TR" dirty="0"/>
          </a:p>
          <a:p>
            <a:pPr lvl="0"/>
            <a:r>
              <a:rPr lang="en-GB" dirty="0"/>
              <a:t>Identifying major challenges in the education and vocational training system to provide adequately skilled labour supply. </a:t>
            </a:r>
            <a:endParaRPr lang="en-TR" dirty="0"/>
          </a:p>
          <a:p>
            <a:pPr lvl="0"/>
            <a:r>
              <a:rPr lang="en-GB" dirty="0"/>
              <a:t>Gender-based skill gaps and obstacles for women. </a:t>
            </a:r>
            <a:endParaRPr lang="en-TR" dirty="0"/>
          </a:p>
          <a:p>
            <a:pPr marL="0" indent="0">
              <a:buNone/>
            </a:pPr>
            <a:endParaRPr lang="en-TR" dirty="0"/>
          </a:p>
        </p:txBody>
      </p:sp>
    </p:spTree>
    <p:extLst>
      <p:ext uri="{BB962C8B-B14F-4D97-AF65-F5344CB8AC3E}">
        <p14:creationId xmlns:p14="http://schemas.microsoft.com/office/powerpoint/2010/main" val="3385752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3"/>
          <p:cNvGrpSpPr/>
          <p:nvPr/>
        </p:nvGrpSpPr>
        <p:grpSpPr>
          <a:xfrm>
            <a:off x="978205" y="2049966"/>
            <a:ext cx="7431405" cy="3241878"/>
            <a:chOff x="0" y="0"/>
            <a:chExt cx="10878329" cy="4889500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22" name="Shape 122"/>
            <p:cNvSpPr/>
            <p:nvPr/>
          </p:nvSpPr>
          <p:spPr>
            <a:xfrm>
              <a:off x="8836589" y="2981321"/>
              <a:ext cx="945730" cy="480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2" h="20811" extrusionOk="0">
                  <a:moveTo>
                    <a:pt x="3517" y="0"/>
                  </a:moveTo>
                  <a:cubicBezTo>
                    <a:pt x="3517" y="0"/>
                    <a:pt x="6885" y="2887"/>
                    <a:pt x="7825" y="2750"/>
                  </a:cubicBezTo>
                  <a:cubicBezTo>
                    <a:pt x="8251" y="2688"/>
                    <a:pt x="9375" y="-278"/>
                    <a:pt x="11285" y="1788"/>
                  </a:cubicBezTo>
                  <a:cubicBezTo>
                    <a:pt x="13194" y="3853"/>
                    <a:pt x="16870" y="10701"/>
                    <a:pt x="17357" y="9765"/>
                  </a:cubicBezTo>
                  <a:cubicBezTo>
                    <a:pt x="18242" y="8061"/>
                    <a:pt x="18730" y="7476"/>
                    <a:pt x="19687" y="8252"/>
                  </a:cubicBezTo>
                  <a:cubicBezTo>
                    <a:pt x="20644" y="9028"/>
                    <a:pt x="20982" y="11112"/>
                    <a:pt x="21029" y="12653"/>
                  </a:cubicBezTo>
                  <a:cubicBezTo>
                    <a:pt x="21075" y="14194"/>
                    <a:pt x="20619" y="17574"/>
                    <a:pt x="19687" y="17604"/>
                  </a:cubicBezTo>
                  <a:cubicBezTo>
                    <a:pt x="18714" y="17636"/>
                    <a:pt x="17167" y="15772"/>
                    <a:pt x="16368" y="14991"/>
                  </a:cubicBezTo>
                  <a:cubicBezTo>
                    <a:pt x="15828" y="14462"/>
                    <a:pt x="14481" y="14489"/>
                    <a:pt x="13897" y="16642"/>
                  </a:cubicBezTo>
                  <a:cubicBezTo>
                    <a:pt x="13313" y="18794"/>
                    <a:pt x="13355" y="20243"/>
                    <a:pt x="11638" y="20630"/>
                  </a:cubicBezTo>
                  <a:cubicBezTo>
                    <a:pt x="8566" y="21322"/>
                    <a:pt x="6271" y="19805"/>
                    <a:pt x="6271" y="19805"/>
                  </a:cubicBezTo>
                  <a:cubicBezTo>
                    <a:pt x="6271" y="19805"/>
                    <a:pt x="6719" y="16460"/>
                    <a:pt x="5848" y="17192"/>
                  </a:cubicBezTo>
                  <a:cubicBezTo>
                    <a:pt x="5054" y="17859"/>
                    <a:pt x="3494" y="17568"/>
                    <a:pt x="4012" y="15541"/>
                  </a:cubicBezTo>
                  <a:cubicBezTo>
                    <a:pt x="5039" y="11523"/>
                    <a:pt x="2155" y="13137"/>
                    <a:pt x="834" y="11690"/>
                  </a:cubicBezTo>
                  <a:cubicBezTo>
                    <a:pt x="-150" y="10613"/>
                    <a:pt x="-525" y="7626"/>
                    <a:pt x="1187" y="6601"/>
                  </a:cubicBezTo>
                  <a:cubicBezTo>
                    <a:pt x="3801" y="5037"/>
                    <a:pt x="3330" y="-34"/>
                    <a:pt x="3517" y="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23" name="Shape 123"/>
            <p:cNvSpPr/>
            <p:nvPr/>
          </p:nvSpPr>
          <p:spPr>
            <a:xfrm>
              <a:off x="8609246" y="2748801"/>
              <a:ext cx="528084" cy="815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8" h="21600" extrusionOk="0">
                  <a:moveTo>
                    <a:pt x="3603" y="21396"/>
                  </a:moveTo>
                  <a:cubicBezTo>
                    <a:pt x="2809" y="19805"/>
                    <a:pt x="1710" y="17963"/>
                    <a:pt x="1318" y="17762"/>
                  </a:cubicBezTo>
                  <a:lnTo>
                    <a:pt x="1031" y="17647"/>
                  </a:lnTo>
                  <a:lnTo>
                    <a:pt x="1131" y="17435"/>
                  </a:lnTo>
                  <a:lnTo>
                    <a:pt x="1632" y="16278"/>
                  </a:lnTo>
                  <a:cubicBezTo>
                    <a:pt x="623" y="16193"/>
                    <a:pt x="233" y="15880"/>
                    <a:pt x="86" y="15612"/>
                  </a:cubicBezTo>
                  <a:cubicBezTo>
                    <a:pt x="-299" y="14904"/>
                    <a:pt x="696" y="14003"/>
                    <a:pt x="1413" y="13601"/>
                  </a:cubicBezTo>
                  <a:cubicBezTo>
                    <a:pt x="3104" y="12655"/>
                    <a:pt x="5033" y="9587"/>
                    <a:pt x="4966" y="8643"/>
                  </a:cubicBezTo>
                  <a:cubicBezTo>
                    <a:pt x="4952" y="8463"/>
                    <a:pt x="4713" y="8137"/>
                    <a:pt x="4460" y="7792"/>
                  </a:cubicBezTo>
                  <a:cubicBezTo>
                    <a:pt x="4005" y="7172"/>
                    <a:pt x="3438" y="6399"/>
                    <a:pt x="3438" y="5570"/>
                  </a:cubicBezTo>
                  <a:cubicBezTo>
                    <a:pt x="3438" y="4210"/>
                    <a:pt x="7166" y="2045"/>
                    <a:pt x="7591" y="1802"/>
                  </a:cubicBezTo>
                  <a:lnTo>
                    <a:pt x="7628" y="1783"/>
                  </a:lnTo>
                  <a:cubicBezTo>
                    <a:pt x="7649" y="1774"/>
                    <a:pt x="9734" y="819"/>
                    <a:pt x="10600" y="117"/>
                  </a:cubicBezTo>
                  <a:lnTo>
                    <a:pt x="10716" y="22"/>
                  </a:lnTo>
                  <a:lnTo>
                    <a:pt x="10899" y="12"/>
                  </a:lnTo>
                  <a:cubicBezTo>
                    <a:pt x="11042" y="4"/>
                    <a:pt x="11182" y="0"/>
                    <a:pt x="11316" y="0"/>
                  </a:cubicBezTo>
                  <a:cubicBezTo>
                    <a:pt x="15449" y="0"/>
                    <a:pt x="15735" y="3532"/>
                    <a:pt x="15872" y="5230"/>
                  </a:cubicBezTo>
                  <a:cubicBezTo>
                    <a:pt x="15893" y="5494"/>
                    <a:pt x="15911" y="5722"/>
                    <a:pt x="15939" y="5873"/>
                  </a:cubicBezTo>
                  <a:cubicBezTo>
                    <a:pt x="15947" y="5910"/>
                    <a:pt x="15977" y="5954"/>
                    <a:pt x="16028" y="6001"/>
                  </a:cubicBezTo>
                  <a:lnTo>
                    <a:pt x="16130" y="6095"/>
                  </a:lnTo>
                  <a:lnTo>
                    <a:pt x="16108" y="6209"/>
                  </a:lnTo>
                  <a:cubicBezTo>
                    <a:pt x="16043" y="6553"/>
                    <a:pt x="15413" y="9580"/>
                    <a:pt x="13412" y="10113"/>
                  </a:cubicBezTo>
                  <a:cubicBezTo>
                    <a:pt x="11311" y="10674"/>
                    <a:pt x="9910" y="11319"/>
                    <a:pt x="9757" y="11795"/>
                  </a:cubicBezTo>
                  <a:cubicBezTo>
                    <a:pt x="9728" y="11885"/>
                    <a:pt x="9721" y="12026"/>
                    <a:pt x="9994" y="12215"/>
                  </a:cubicBezTo>
                  <a:cubicBezTo>
                    <a:pt x="11339" y="13150"/>
                    <a:pt x="13587" y="13303"/>
                    <a:pt x="14807" y="13311"/>
                  </a:cubicBezTo>
                  <a:cubicBezTo>
                    <a:pt x="15873" y="13319"/>
                    <a:pt x="16585" y="13493"/>
                    <a:pt x="16986" y="13842"/>
                  </a:cubicBezTo>
                  <a:cubicBezTo>
                    <a:pt x="17553" y="14336"/>
                    <a:pt x="17299" y="14996"/>
                    <a:pt x="17095" y="15526"/>
                  </a:cubicBezTo>
                  <a:cubicBezTo>
                    <a:pt x="17026" y="15707"/>
                    <a:pt x="16921" y="15979"/>
                    <a:pt x="16952" y="16056"/>
                  </a:cubicBezTo>
                  <a:cubicBezTo>
                    <a:pt x="17112" y="16254"/>
                    <a:pt x="17295" y="16296"/>
                    <a:pt x="17518" y="16296"/>
                  </a:cubicBezTo>
                  <a:cubicBezTo>
                    <a:pt x="17755" y="16296"/>
                    <a:pt x="18041" y="16244"/>
                    <a:pt x="18343" y="16188"/>
                  </a:cubicBezTo>
                  <a:cubicBezTo>
                    <a:pt x="18696" y="16123"/>
                    <a:pt x="19061" y="16055"/>
                    <a:pt x="19430" y="16055"/>
                  </a:cubicBezTo>
                  <a:cubicBezTo>
                    <a:pt x="19752" y="16055"/>
                    <a:pt x="20039" y="16109"/>
                    <a:pt x="20283" y="16214"/>
                  </a:cubicBezTo>
                  <a:cubicBezTo>
                    <a:pt x="20696" y="16390"/>
                    <a:pt x="21301" y="16814"/>
                    <a:pt x="20685" y="17663"/>
                  </a:cubicBezTo>
                  <a:lnTo>
                    <a:pt x="20530" y="17878"/>
                  </a:lnTo>
                  <a:lnTo>
                    <a:pt x="20185" y="17819"/>
                  </a:lnTo>
                  <a:cubicBezTo>
                    <a:pt x="20154" y="17813"/>
                    <a:pt x="20099" y="17807"/>
                    <a:pt x="20010" y="17807"/>
                  </a:cubicBezTo>
                  <a:cubicBezTo>
                    <a:pt x="18774" y="17807"/>
                    <a:pt x="16436" y="19153"/>
                    <a:pt x="14730" y="20136"/>
                  </a:cubicBezTo>
                  <a:cubicBezTo>
                    <a:pt x="13134" y="21054"/>
                    <a:pt x="12342" y="21496"/>
                    <a:pt x="11799" y="21496"/>
                  </a:cubicBezTo>
                  <a:cubicBezTo>
                    <a:pt x="10794" y="21496"/>
                    <a:pt x="4094" y="21594"/>
                    <a:pt x="4027" y="21595"/>
                  </a:cubicBezTo>
                  <a:lnTo>
                    <a:pt x="3705" y="21600"/>
                  </a:lnTo>
                  <a:cubicBezTo>
                    <a:pt x="3705" y="21600"/>
                    <a:pt x="3603" y="21396"/>
                    <a:pt x="3603" y="21396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24" name="Shape 124"/>
            <p:cNvSpPr/>
            <p:nvPr/>
          </p:nvSpPr>
          <p:spPr>
            <a:xfrm>
              <a:off x="9213983" y="461798"/>
              <a:ext cx="654450" cy="695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0" h="21600" extrusionOk="0">
                  <a:moveTo>
                    <a:pt x="5677" y="21600"/>
                  </a:moveTo>
                  <a:lnTo>
                    <a:pt x="5688" y="21248"/>
                  </a:lnTo>
                  <a:cubicBezTo>
                    <a:pt x="5707" y="20651"/>
                    <a:pt x="5551" y="19763"/>
                    <a:pt x="5219" y="19719"/>
                  </a:cubicBezTo>
                  <a:cubicBezTo>
                    <a:pt x="4385" y="19607"/>
                    <a:pt x="168" y="17254"/>
                    <a:pt x="6" y="16185"/>
                  </a:cubicBezTo>
                  <a:cubicBezTo>
                    <a:pt x="-143" y="15197"/>
                    <a:pt x="2362" y="9934"/>
                    <a:pt x="4071" y="8481"/>
                  </a:cubicBezTo>
                  <a:cubicBezTo>
                    <a:pt x="4410" y="8193"/>
                    <a:pt x="4585" y="7853"/>
                    <a:pt x="4604" y="7439"/>
                  </a:cubicBezTo>
                  <a:cubicBezTo>
                    <a:pt x="4651" y="6444"/>
                    <a:pt x="3760" y="5167"/>
                    <a:pt x="2911" y="4305"/>
                  </a:cubicBezTo>
                  <a:lnTo>
                    <a:pt x="2698" y="4088"/>
                  </a:lnTo>
                  <a:lnTo>
                    <a:pt x="3941" y="2624"/>
                  </a:lnTo>
                  <a:cubicBezTo>
                    <a:pt x="3911" y="2201"/>
                    <a:pt x="3893" y="1041"/>
                    <a:pt x="4486" y="412"/>
                  </a:cubicBezTo>
                  <a:cubicBezTo>
                    <a:pt x="4742" y="143"/>
                    <a:pt x="5084" y="0"/>
                    <a:pt x="5478" y="0"/>
                  </a:cubicBezTo>
                  <a:lnTo>
                    <a:pt x="9123" y="0"/>
                  </a:lnTo>
                  <a:lnTo>
                    <a:pt x="8958" y="453"/>
                  </a:lnTo>
                  <a:cubicBezTo>
                    <a:pt x="8625" y="1368"/>
                    <a:pt x="8534" y="2287"/>
                    <a:pt x="8692" y="2397"/>
                  </a:cubicBezTo>
                  <a:cubicBezTo>
                    <a:pt x="9521" y="2574"/>
                    <a:pt x="14840" y="5665"/>
                    <a:pt x="15898" y="6283"/>
                  </a:cubicBezTo>
                  <a:lnTo>
                    <a:pt x="16051" y="6372"/>
                  </a:lnTo>
                  <a:lnTo>
                    <a:pt x="16068" y="6542"/>
                  </a:lnTo>
                  <a:cubicBezTo>
                    <a:pt x="16070" y="6564"/>
                    <a:pt x="16302" y="8725"/>
                    <a:pt x="17543" y="8725"/>
                  </a:cubicBezTo>
                  <a:cubicBezTo>
                    <a:pt x="17543" y="8725"/>
                    <a:pt x="17543" y="8725"/>
                    <a:pt x="17543" y="8725"/>
                  </a:cubicBezTo>
                  <a:cubicBezTo>
                    <a:pt x="17601" y="8725"/>
                    <a:pt x="17660" y="8721"/>
                    <a:pt x="17722" y="8712"/>
                  </a:cubicBezTo>
                  <a:cubicBezTo>
                    <a:pt x="17918" y="8684"/>
                    <a:pt x="18115" y="8650"/>
                    <a:pt x="18311" y="8616"/>
                  </a:cubicBezTo>
                  <a:cubicBezTo>
                    <a:pt x="18753" y="8538"/>
                    <a:pt x="19210" y="8459"/>
                    <a:pt x="19621" y="8459"/>
                  </a:cubicBezTo>
                  <a:cubicBezTo>
                    <a:pt x="20185" y="8459"/>
                    <a:pt x="20602" y="8610"/>
                    <a:pt x="20895" y="8922"/>
                  </a:cubicBezTo>
                  <a:cubicBezTo>
                    <a:pt x="21323" y="9379"/>
                    <a:pt x="21457" y="10147"/>
                    <a:pt x="21314" y="11339"/>
                  </a:cubicBezTo>
                  <a:lnTo>
                    <a:pt x="21242" y="11944"/>
                  </a:lnTo>
                  <a:lnTo>
                    <a:pt x="20737" y="11569"/>
                  </a:lnTo>
                  <a:cubicBezTo>
                    <a:pt x="20328" y="11266"/>
                    <a:pt x="19600" y="10839"/>
                    <a:pt x="19262" y="10839"/>
                  </a:cubicBezTo>
                  <a:cubicBezTo>
                    <a:pt x="19228" y="10839"/>
                    <a:pt x="19215" y="10844"/>
                    <a:pt x="19215" y="10844"/>
                  </a:cubicBezTo>
                  <a:cubicBezTo>
                    <a:pt x="19141" y="10986"/>
                    <a:pt x="19034" y="11353"/>
                    <a:pt x="18921" y="11741"/>
                  </a:cubicBezTo>
                  <a:cubicBezTo>
                    <a:pt x="18585" y="12897"/>
                    <a:pt x="18167" y="14336"/>
                    <a:pt x="17214" y="14586"/>
                  </a:cubicBezTo>
                  <a:cubicBezTo>
                    <a:pt x="16991" y="14645"/>
                    <a:pt x="16652" y="14714"/>
                    <a:pt x="16260" y="14794"/>
                  </a:cubicBezTo>
                  <a:cubicBezTo>
                    <a:pt x="15274" y="14995"/>
                    <a:pt x="12275" y="15607"/>
                    <a:pt x="12207" y="16229"/>
                  </a:cubicBezTo>
                  <a:cubicBezTo>
                    <a:pt x="12089" y="17308"/>
                    <a:pt x="11668" y="21293"/>
                    <a:pt x="11668" y="21293"/>
                  </a:cubicBezTo>
                  <a:lnTo>
                    <a:pt x="11635" y="21600"/>
                  </a:lnTo>
                  <a:cubicBezTo>
                    <a:pt x="11635" y="21600"/>
                    <a:pt x="5677" y="21600"/>
                    <a:pt x="5677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25" name="Shape 125"/>
            <p:cNvSpPr/>
            <p:nvPr/>
          </p:nvSpPr>
          <p:spPr>
            <a:xfrm>
              <a:off x="8576261" y="549760"/>
              <a:ext cx="798335" cy="738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3" h="21600" extrusionOk="0">
                  <a:moveTo>
                    <a:pt x="3831" y="21600"/>
                  </a:moveTo>
                  <a:cubicBezTo>
                    <a:pt x="3487" y="21600"/>
                    <a:pt x="2901" y="21401"/>
                    <a:pt x="2843" y="20069"/>
                  </a:cubicBezTo>
                  <a:cubicBezTo>
                    <a:pt x="2791" y="18827"/>
                    <a:pt x="2792" y="18168"/>
                    <a:pt x="2811" y="17810"/>
                  </a:cubicBezTo>
                  <a:cubicBezTo>
                    <a:pt x="2253" y="17704"/>
                    <a:pt x="1060" y="17380"/>
                    <a:pt x="421" y="16477"/>
                  </a:cubicBezTo>
                  <a:cubicBezTo>
                    <a:pt x="57" y="15962"/>
                    <a:pt x="-72" y="15345"/>
                    <a:pt x="37" y="14643"/>
                  </a:cubicBezTo>
                  <a:cubicBezTo>
                    <a:pt x="423" y="12182"/>
                    <a:pt x="3153" y="10043"/>
                    <a:pt x="3608" y="9701"/>
                  </a:cubicBezTo>
                  <a:cubicBezTo>
                    <a:pt x="3693" y="9523"/>
                    <a:pt x="3838" y="9136"/>
                    <a:pt x="3755" y="8880"/>
                  </a:cubicBezTo>
                  <a:cubicBezTo>
                    <a:pt x="3730" y="8805"/>
                    <a:pt x="3676" y="8697"/>
                    <a:pt x="3479" y="8618"/>
                  </a:cubicBezTo>
                  <a:cubicBezTo>
                    <a:pt x="2047" y="8044"/>
                    <a:pt x="1318" y="6841"/>
                    <a:pt x="1251" y="4939"/>
                  </a:cubicBezTo>
                  <a:lnTo>
                    <a:pt x="1245" y="4786"/>
                  </a:lnTo>
                  <a:lnTo>
                    <a:pt x="1352" y="4684"/>
                  </a:lnTo>
                  <a:cubicBezTo>
                    <a:pt x="3618" y="2539"/>
                    <a:pt x="5563" y="246"/>
                    <a:pt x="5582" y="223"/>
                  </a:cubicBezTo>
                  <a:lnTo>
                    <a:pt x="5771" y="0"/>
                  </a:lnTo>
                  <a:lnTo>
                    <a:pt x="5987" y="192"/>
                  </a:lnTo>
                  <a:cubicBezTo>
                    <a:pt x="6568" y="707"/>
                    <a:pt x="9004" y="1596"/>
                    <a:pt x="10075" y="1957"/>
                  </a:cubicBezTo>
                  <a:cubicBezTo>
                    <a:pt x="10324" y="1728"/>
                    <a:pt x="10911" y="1154"/>
                    <a:pt x="11268" y="536"/>
                  </a:cubicBezTo>
                  <a:cubicBezTo>
                    <a:pt x="11437" y="241"/>
                    <a:pt x="11867" y="121"/>
                    <a:pt x="12749" y="121"/>
                  </a:cubicBezTo>
                  <a:cubicBezTo>
                    <a:pt x="15048" y="121"/>
                    <a:pt x="19562" y="997"/>
                    <a:pt x="19753" y="1034"/>
                  </a:cubicBezTo>
                  <a:lnTo>
                    <a:pt x="19849" y="1053"/>
                  </a:lnTo>
                  <a:lnTo>
                    <a:pt x="19916" y="1131"/>
                  </a:lnTo>
                  <a:cubicBezTo>
                    <a:pt x="20403" y="1696"/>
                    <a:pt x="21528" y="3160"/>
                    <a:pt x="21470" y="4551"/>
                  </a:cubicBezTo>
                  <a:cubicBezTo>
                    <a:pt x="21447" y="5115"/>
                    <a:pt x="21233" y="5597"/>
                    <a:pt x="20834" y="5984"/>
                  </a:cubicBezTo>
                  <a:cubicBezTo>
                    <a:pt x="19474" y="7306"/>
                    <a:pt x="17607" y="12089"/>
                    <a:pt x="17677" y="12667"/>
                  </a:cubicBezTo>
                  <a:lnTo>
                    <a:pt x="17729" y="13098"/>
                  </a:lnTo>
                  <a:lnTo>
                    <a:pt x="17335" y="13029"/>
                  </a:lnTo>
                  <a:cubicBezTo>
                    <a:pt x="17311" y="13025"/>
                    <a:pt x="14865" y="12580"/>
                    <a:pt x="13201" y="12580"/>
                  </a:cubicBezTo>
                  <a:cubicBezTo>
                    <a:pt x="12062" y="12580"/>
                    <a:pt x="11902" y="12794"/>
                    <a:pt x="11901" y="12796"/>
                  </a:cubicBezTo>
                  <a:cubicBezTo>
                    <a:pt x="11857" y="13034"/>
                    <a:pt x="11819" y="13473"/>
                    <a:pt x="11774" y="13980"/>
                  </a:cubicBezTo>
                  <a:cubicBezTo>
                    <a:pt x="11637" y="15550"/>
                    <a:pt x="11465" y="17503"/>
                    <a:pt x="10736" y="18252"/>
                  </a:cubicBezTo>
                  <a:cubicBezTo>
                    <a:pt x="10056" y="18950"/>
                    <a:pt x="9548" y="19354"/>
                    <a:pt x="8970" y="19355"/>
                  </a:cubicBezTo>
                  <a:cubicBezTo>
                    <a:pt x="8709" y="19355"/>
                    <a:pt x="8447" y="19272"/>
                    <a:pt x="8170" y="19102"/>
                  </a:cubicBezTo>
                  <a:cubicBezTo>
                    <a:pt x="8021" y="19011"/>
                    <a:pt x="7810" y="18964"/>
                    <a:pt x="7558" y="18964"/>
                  </a:cubicBezTo>
                  <a:cubicBezTo>
                    <a:pt x="6749" y="18964"/>
                    <a:pt x="5872" y="19429"/>
                    <a:pt x="5683" y="19958"/>
                  </a:cubicBezTo>
                  <a:cubicBezTo>
                    <a:pt x="5449" y="20612"/>
                    <a:pt x="4591" y="21600"/>
                    <a:pt x="3831" y="21600"/>
                  </a:cubicBezTo>
                  <a:cubicBezTo>
                    <a:pt x="3831" y="21600"/>
                    <a:pt x="3831" y="21600"/>
                    <a:pt x="3831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26" name="Shape 126"/>
            <p:cNvSpPr/>
            <p:nvPr/>
          </p:nvSpPr>
          <p:spPr>
            <a:xfrm>
              <a:off x="9785734" y="1506343"/>
              <a:ext cx="871565" cy="307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10" y="21600"/>
                  </a:moveTo>
                  <a:cubicBezTo>
                    <a:pt x="12854" y="21600"/>
                    <a:pt x="8445" y="21382"/>
                    <a:pt x="7586" y="19357"/>
                  </a:cubicBezTo>
                  <a:cubicBezTo>
                    <a:pt x="7033" y="18047"/>
                    <a:pt x="6402" y="17461"/>
                    <a:pt x="6021" y="17461"/>
                  </a:cubicBezTo>
                  <a:cubicBezTo>
                    <a:pt x="5822" y="17461"/>
                    <a:pt x="5742" y="17607"/>
                    <a:pt x="5716" y="17670"/>
                  </a:cubicBezTo>
                  <a:cubicBezTo>
                    <a:pt x="5298" y="18706"/>
                    <a:pt x="4326" y="19520"/>
                    <a:pt x="3768" y="19528"/>
                  </a:cubicBezTo>
                  <a:lnTo>
                    <a:pt x="3768" y="19528"/>
                  </a:lnTo>
                  <a:cubicBezTo>
                    <a:pt x="3477" y="19528"/>
                    <a:pt x="3259" y="19094"/>
                    <a:pt x="3181" y="18366"/>
                  </a:cubicBezTo>
                  <a:cubicBezTo>
                    <a:pt x="3075" y="17372"/>
                    <a:pt x="3266" y="16076"/>
                    <a:pt x="3616" y="15415"/>
                  </a:cubicBezTo>
                  <a:cubicBezTo>
                    <a:pt x="3704" y="15164"/>
                    <a:pt x="3650" y="13615"/>
                    <a:pt x="3455" y="11983"/>
                  </a:cubicBezTo>
                  <a:lnTo>
                    <a:pt x="0" y="7379"/>
                  </a:lnTo>
                  <a:lnTo>
                    <a:pt x="574" y="6712"/>
                  </a:lnTo>
                  <a:cubicBezTo>
                    <a:pt x="823" y="6424"/>
                    <a:pt x="754" y="5758"/>
                    <a:pt x="738" y="5627"/>
                  </a:cubicBezTo>
                  <a:lnTo>
                    <a:pt x="635" y="4793"/>
                  </a:lnTo>
                  <a:lnTo>
                    <a:pt x="2039" y="3969"/>
                  </a:lnTo>
                  <a:lnTo>
                    <a:pt x="2039" y="1205"/>
                  </a:lnTo>
                  <a:lnTo>
                    <a:pt x="5754" y="0"/>
                  </a:lnTo>
                  <a:lnTo>
                    <a:pt x="5832" y="128"/>
                  </a:lnTo>
                  <a:cubicBezTo>
                    <a:pt x="5858" y="171"/>
                    <a:pt x="8451" y="4377"/>
                    <a:pt x="11267" y="4378"/>
                  </a:cubicBezTo>
                  <a:lnTo>
                    <a:pt x="11267" y="4378"/>
                  </a:lnTo>
                  <a:cubicBezTo>
                    <a:pt x="12072" y="4378"/>
                    <a:pt x="12826" y="4033"/>
                    <a:pt x="13508" y="3353"/>
                  </a:cubicBezTo>
                  <a:cubicBezTo>
                    <a:pt x="13916" y="2946"/>
                    <a:pt x="14345" y="2739"/>
                    <a:pt x="14783" y="2739"/>
                  </a:cubicBezTo>
                  <a:cubicBezTo>
                    <a:pt x="18154" y="2739"/>
                    <a:pt x="21188" y="14716"/>
                    <a:pt x="21315" y="15226"/>
                  </a:cubicBezTo>
                  <a:lnTo>
                    <a:pt x="21600" y="16366"/>
                  </a:lnTo>
                  <a:lnTo>
                    <a:pt x="21108" y="16444"/>
                  </a:lnTo>
                  <a:cubicBezTo>
                    <a:pt x="20215" y="16587"/>
                    <a:pt x="18878" y="17439"/>
                    <a:pt x="18843" y="18817"/>
                  </a:cubicBezTo>
                  <a:lnTo>
                    <a:pt x="18830" y="19364"/>
                  </a:lnTo>
                  <a:lnTo>
                    <a:pt x="18643" y="19508"/>
                  </a:lnTo>
                  <a:cubicBezTo>
                    <a:pt x="18532" y="19594"/>
                    <a:pt x="15916" y="21600"/>
                    <a:pt x="14710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27" name="Shape 127"/>
            <p:cNvSpPr/>
            <p:nvPr/>
          </p:nvSpPr>
          <p:spPr>
            <a:xfrm>
              <a:off x="9159007" y="791654"/>
              <a:ext cx="913552" cy="910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4" h="21600" extrusionOk="0">
                  <a:moveTo>
                    <a:pt x="6738" y="21600"/>
                  </a:moveTo>
                  <a:cubicBezTo>
                    <a:pt x="6314" y="21600"/>
                    <a:pt x="6225" y="21412"/>
                    <a:pt x="6225" y="21254"/>
                  </a:cubicBezTo>
                  <a:cubicBezTo>
                    <a:pt x="6225" y="21021"/>
                    <a:pt x="5480" y="20225"/>
                    <a:pt x="4631" y="19549"/>
                  </a:cubicBezTo>
                  <a:lnTo>
                    <a:pt x="4613" y="19535"/>
                  </a:lnTo>
                  <a:lnTo>
                    <a:pt x="4598" y="19518"/>
                  </a:lnTo>
                  <a:cubicBezTo>
                    <a:pt x="3832" y="18651"/>
                    <a:pt x="2847" y="17692"/>
                    <a:pt x="2602" y="17647"/>
                  </a:cubicBezTo>
                  <a:cubicBezTo>
                    <a:pt x="2487" y="17661"/>
                    <a:pt x="2354" y="17669"/>
                    <a:pt x="2227" y="17669"/>
                  </a:cubicBezTo>
                  <a:cubicBezTo>
                    <a:pt x="1056" y="17669"/>
                    <a:pt x="317" y="17069"/>
                    <a:pt x="32" y="15885"/>
                  </a:cubicBezTo>
                  <a:cubicBezTo>
                    <a:pt x="-54" y="15532"/>
                    <a:pt x="50" y="15297"/>
                    <a:pt x="152" y="15162"/>
                  </a:cubicBezTo>
                  <a:cubicBezTo>
                    <a:pt x="512" y="14687"/>
                    <a:pt x="1395" y="14649"/>
                    <a:pt x="2512" y="14649"/>
                  </a:cubicBezTo>
                  <a:cubicBezTo>
                    <a:pt x="3410" y="14649"/>
                    <a:pt x="4682" y="13210"/>
                    <a:pt x="5167" y="12566"/>
                  </a:cubicBezTo>
                  <a:cubicBezTo>
                    <a:pt x="5155" y="12263"/>
                    <a:pt x="5119" y="11267"/>
                    <a:pt x="5104" y="10085"/>
                  </a:cubicBezTo>
                  <a:cubicBezTo>
                    <a:pt x="5087" y="8647"/>
                    <a:pt x="5420" y="8319"/>
                    <a:pt x="5565" y="8244"/>
                  </a:cubicBezTo>
                  <a:lnTo>
                    <a:pt x="5618" y="8217"/>
                  </a:lnTo>
                  <a:lnTo>
                    <a:pt x="9160" y="8217"/>
                  </a:lnTo>
                  <a:cubicBezTo>
                    <a:pt x="9232" y="7488"/>
                    <a:pt x="9449" y="5269"/>
                    <a:pt x="9518" y="4583"/>
                  </a:cubicBezTo>
                  <a:cubicBezTo>
                    <a:pt x="9597" y="3796"/>
                    <a:pt x="11039" y="3415"/>
                    <a:pt x="12773" y="3032"/>
                  </a:cubicBezTo>
                  <a:cubicBezTo>
                    <a:pt x="13042" y="2972"/>
                    <a:pt x="13274" y="2921"/>
                    <a:pt x="13417" y="2880"/>
                  </a:cubicBezTo>
                  <a:cubicBezTo>
                    <a:pt x="13812" y="2768"/>
                    <a:pt x="14097" y="1706"/>
                    <a:pt x="14268" y="1072"/>
                  </a:cubicBezTo>
                  <a:cubicBezTo>
                    <a:pt x="14363" y="717"/>
                    <a:pt x="14438" y="437"/>
                    <a:pt x="14526" y="270"/>
                  </a:cubicBezTo>
                  <a:cubicBezTo>
                    <a:pt x="14619" y="95"/>
                    <a:pt x="14786" y="0"/>
                    <a:pt x="14996" y="0"/>
                  </a:cubicBezTo>
                  <a:cubicBezTo>
                    <a:pt x="15493" y="0"/>
                    <a:pt x="16209" y="556"/>
                    <a:pt x="16348" y="668"/>
                  </a:cubicBezTo>
                  <a:lnTo>
                    <a:pt x="16462" y="760"/>
                  </a:lnTo>
                  <a:cubicBezTo>
                    <a:pt x="16462" y="760"/>
                    <a:pt x="16432" y="1000"/>
                    <a:pt x="16431" y="1006"/>
                  </a:cubicBezTo>
                  <a:cubicBezTo>
                    <a:pt x="16767" y="1295"/>
                    <a:pt x="17903" y="2213"/>
                    <a:pt x="19054" y="2419"/>
                  </a:cubicBezTo>
                  <a:lnTo>
                    <a:pt x="19219" y="2448"/>
                  </a:lnTo>
                  <a:lnTo>
                    <a:pt x="19686" y="4508"/>
                  </a:lnTo>
                  <a:cubicBezTo>
                    <a:pt x="20004" y="4901"/>
                    <a:pt x="21546" y="7140"/>
                    <a:pt x="18631" y="10540"/>
                  </a:cubicBezTo>
                  <a:cubicBezTo>
                    <a:pt x="18353" y="10863"/>
                    <a:pt x="19430" y="13338"/>
                    <a:pt x="20934" y="15837"/>
                  </a:cubicBezTo>
                  <a:lnTo>
                    <a:pt x="21034" y="16002"/>
                  </a:lnTo>
                  <a:lnTo>
                    <a:pt x="19831" y="17395"/>
                  </a:lnTo>
                  <a:lnTo>
                    <a:pt x="16816" y="17751"/>
                  </a:lnTo>
                  <a:lnTo>
                    <a:pt x="16816" y="18643"/>
                  </a:lnTo>
                  <a:lnTo>
                    <a:pt x="15624" y="18897"/>
                  </a:lnTo>
                  <a:cubicBezTo>
                    <a:pt x="15622" y="19167"/>
                    <a:pt x="15502" y="19474"/>
                    <a:pt x="15140" y="19627"/>
                  </a:cubicBezTo>
                  <a:lnTo>
                    <a:pt x="15126" y="19632"/>
                  </a:lnTo>
                  <a:lnTo>
                    <a:pt x="15112" y="19636"/>
                  </a:lnTo>
                  <a:cubicBezTo>
                    <a:pt x="14830" y="19717"/>
                    <a:pt x="8188" y="21600"/>
                    <a:pt x="6738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28" name="Shape 128"/>
            <p:cNvSpPr/>
            <p:nvPr/>
          </p:nvSpPr>
          <p:spPr>
            <a:xfrm>
              <a:off x="9268959" y="1594305"/>
              <a:ext cx="1271038" cy="855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7" h="21600" extrusionOk="0">
                  <a:moveTo>
                    <a:pt x="5620" y="21600"/>
                  </a:moveTo>
                  <a:cubicBezTo>
                    <a:pt x="5489" y="21600"/>
                    <a:pt x="5367" y="21574"/>
                    <a:pt x="5256" y="21523"/>
                  </a:cubicBezTo>
                  <a:cubicBezTo>
                    <a:pt x="4447" y="21152"/>
                    <a:pt x="4245" y="16880"/>
                    <a:pt x="4243" y="16092"/>
                  </a:cubicBezTo>
                  <a:cubicBezTo>
                    <a:pt x="4196" y="16009"/>
                    <a:pt x="4070" y="15834"/>
                    <a:pt x="3958" y="15677"/>
                  </a:cubicBezTo>
                  <a:cubicBezTo>
                    <a:pt x="3445" y="14962"/>
                    <a:pt x="2502" y="13650"/>
                    <a:pt x="2306" y="12219"/>
                  </a:cubicBezTo>
                  <a:cubicBezTo>
                    <a:pt x="2047" y="11971"/>
                    <a:pt x="1730" y="11728"/>
                    <a:pt x="1627" y="11728"/>
                  </a:cubicBezTo>
                  <a:cubicBezTo>
                    <a:pt x="1634" y="11727"/>
                    <a:pt x="1662" y="11716"/>
                    <a:pt x="1686" y="11675"/>
                  </a:cubicBezTo>
                  <a:lnTo>
                    <a:pt x="1404" y="11320"/>
                  </a:lnTo>
                  <a:lnTo>
                    <a:pt x="2228" y="9733"/>
                  </a:lnTo>
                  <a:lnTo>
                    <a:pt x="2228" y="8184"/>
                  </a:lnTo>
                  <a:cubicBezTo>
                    <a:pt x="1608" y="7628"/>
                    <a:pt x="-433" y="5656"/>
                    <a:pt x="83" y="4234"/>
                  </a:cubicBezTo>
                  <a:cubicBezTo>
                    <a:pt x="606" y="2802"/>
                    <a:pt x="2617" y="2046"/>
                    <a:pt x="2703" y="2015"/>
                  </a:cubicBezTo>
                  <a:lnTo>
                    <a:pt x="2929" y="1932"/>
                  </a:lnTo>
                  <a:lnTo>
                    <a:pt x="2929" y="2098"/>
                  </a:lnTo>
                  <a:cubicBezTo>
                    <a:pt x="2931" y="2098"/>
                    <a:pt x="2932" y="2098"/>
                    <a:pt x="2934" y="2098"/>
                  </a:cubicBezTo>
                  <a:cubicBezTo>
                    <a:pt x="3933" y="2098"/>
                    <a:pt x="8844" y="48"/>
                    <a:pt x="8893" y="27"/>
                  </a:cubicBezTo>
                  <a:lnTo>
                    <a:pt x="8958" y="0"/>
                  </a:lnTo>
                  <a:lnTo>
                    <a:pt x="11101" y="1527"/>
                  </a:lnTo>
                  <a:lnTo>
                    <a:pt x="11127" y="1634"/>
                  </a:lnTo>
                  <a:cubicBezTo>
                    <a:pt x="11243" y="2113"/>
                    <a:pt x="11475" y="3267"/>
                    <a:pt x="11120" y="3627"/>
                  </a:cubicBezTo>
                  <a:cubicBezTo>
                    <a:pt x="11030" y="3718"/>
                    <a:pt x="10981" y="3870"/>
                    <a:pt x="10972" y="3982"/>
                  </a:cubicBezTo>
                  <a:cubicBezTo>
                    <a:pt x="10968" y="4044"/>
                    <a:pt x="10976" y="4074"/>
                    <a:pt x="10979" y="4078"/>
                  </a:cubicBezTo>
                  <a:cubicBezTo>
                    <a:pt x="10979" y="4078"/>
                    <a:pt x="10988" y="4087"/>
                    <a:pt x="11016" y="4087"/>
                  </a:cubicBezTo>
                  <a:cubicBezTo>
                    <a:pt x="11314" y="4085"/>
                    <a:pt x="11877" y="3835"/>
                    <a:pt x="12087" y="3557"/>
                  </a:cubicBezTo>
                  <a:cubicBezTo>
                    <a:pt x="12192" y="3418"/>
                    <a:pt x="12346" y="3345"/>
                    <a:pt x="12533" y="3345"/>
                  </a:cubicBezTo>
                  <a:cubicBezTo>
                    <a:pt x="12925" y="3345"/>
                    <a:pt x="13430" y="3663"/>
                    <a:pt x="13819" y="4155"/>
                  </a:cubicBezTo>
                  <a:cubicBezTo>
                    <a:pt x="14190" y="4622"/>
                    <a:pt x="16372" y="4832"/>
                    <a:pt x="18371" y="4832"/>
                  </a:cubicBezTo>
                  <a:cubicBezTo>
                    <a:pt x="19133" y="4832"/>
                    <a:pt x="20900" y="4107"/>
                    <a:pt x="20918" y="4100"/>
                  </a:cubicBezTo>
                  <a:lnTo>
                    <a:pt x="21167" y="3997"/>
                  </a:lnTo>
                  <a:lnTo>
                    <a:pt x="21149" y="4387"/>
                  </a:lnTo>
                  <a:cubicBezTo>
                    <a:pt x="21144" y="4483"/>
                    <a:pt x="21140" y="4617"/>
                    <a:pt x="21134" y="4782"/>
                  </a:cubicBezTo>
                  <a:cubicBezTo>
                    <a:pt x="21044" y="7493"/>
                    <a:pt x="20811" y="10630"/>
                    <a:pt x="19798" y="10821"/>
                  </a:cubicBezTo>
                  <a:cubicBezTo>
                    <a:pt x="19698" y="10840"/>
                    <a:pt x="19590" y="10849"/>
                    <a:pt x="19470" y="10849"/>
                  </a:cubicBezTo>
                  <a:cubicBezTo>
                    <a:pt x="19238" y="10849"/>
                    <a:pt x="18996" y="10814"/>
                    <a:pt x="18762" y="10780"/>
                  </a:cubicBezTo>
                  <a:cubicBezTo>
                    <a:pt x="18533" y="10747"/>
                    <a:pt x="18317" y="10716"/>
                    <a:pt x="18115" y="10716"/>
                  </a:cubicBezTo>
                  <a:cubicBezTo>
                    <a:pt x="17559" y="10716"/>
                    <a:pt x="17207" y="10934"/>
                    <a:pt x="17166" y="12019"/>
                  </a:cubicBezTo>
                  <a:lnTo>
                    <a:pt x="17152" y="12379"/>
                  </a:lnTo>
                  <a:lnTo>
                    <a:pt x="16926" y="12267"/>
                  </a:lnTo>
                  <a:cubicBezTo>
                    <a:pt x="16919" y="12264"/>
                    <a:pt x="16153" y="11890"/>
                    <a:pt x="15633" y="11890"/>
                  </a:cubicBezTo>
                  <a:cubicBezTo>
                    <a:pt x="15474" y="11890"/>
                    <a:pt x="15299" y="11931"/>
                    <a:pt x="15286" y="12047"/>
                  </a:cubicBezTo>
                  <a:cubicBezTo>
                    <a:pt x="15239" y="12504"/>
                    <a:pt x="14976" y="14794"/>
                    <a:pt x="14452" y="14870"/>
                  </a:cubicBezTo>
                  <a:lnTo>
                    <a:pt x="14423" y="14872"/>
                  </a:lnTo>
                  <a:cubicBezTo>
                    <a:pt x="13977" y="14872"/>
                    <a:pt x="11940" y="12865"/>
                    <a:pt x="11755" y="12495"/>
                  </a:cubicBezTo>
                  <a:cubicBezTo>
                    <a:pt x="11725" y="12446"/>
                    <a:pt x="11519" y="12317"/>
                    <a:pt x="10938" y="12317"/>
                  </a:cubicBezTo>
                  <a:cubicBezTo>
                    <a:pt x="10855" y="12317"/>
                    <a:pt x="10784" y="12320"/>
                    <a:pt x="10735" y="12323"/>
                  </a:cubicBezTo>
                  <a:cubicBezTo>
                    <a:pt x="10589" y="12552"/>
                    <a:pt x="10196" y="13114"/>
                    <a:pt x="9810" y="13161"/>
                  </a:cubicBezTo>
                  <a:cubicBezTo>
                    <a:pt x="9352" y="13212"/>
                    <a:pt x="8837" y="13479"/>
                    <a:pt x="8787" y="13641"/>
                  </a:cubicBezTo>
                  <a:cubicBezTo>
                    <a:pt x="8790" y="13871"/>
                    <a:pt x="9059" y="14327"/>
                    <a:pt x="9248" y="14327"/>
                  </a:cubicBezTo>
                  <a:cubicBezTo>
                    <a:pt x="9256" y="14327"/>
                    <a:pt x="9264" y="14326"/>
                    <a:pt x="9272" y="14324"/>
                  </a:cubicBezTo>
                  <a:lnTo>
                    <a:pt x="9290" y="14318"/>
                  </a:lnTo>
                  <a:lnTo>
                    <a:pt x="9317" y="14317"/>
                  </a:lnTo>
                  <a:cubicBezTo>
                    <a:pt x="9413" y="14317"/>
                    <a:pt x="9495" y="14413"/>
                    <a:pt x="9521" y="14555"/>
                  </a:cubicBezTo>
                  <a:cubicBezTo>
                    <a:pt x="9640" y="15196"/>
                    <a:pt x="8124" y="18915"/>
                    <a:pt x="7498" y="19535"/>
                  </a:cubicBezTo>
                  <a:cubicBezTo>
                    <a:pt x="7466" y="19582"/>
                    <a:pt x="7345" y="19787"/>
                    <a:pt x="7324" y="20127"/>
                  </a:cubicBezTo>
                  <a:cubicBezTo>
                    <a:pt x="7285" y="20774"/>
                    <a:pt x="6329" y="21600"/>
                    <a:pt x="5620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29" name="Shape 129"/>
            <p:cNvSpPr/>
            <p:nvPr/>
          </p:nvSpPr>
          <p:spPr>
            <a:xfrm>
              <a:off x="8862136" y="2341978"/>
              <a:ext cx="962491" cy="884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2" h="21600" extrusionOk="0">
                  <a:moveTo>
                    <a:pt x="16893" y="21600"/>
                  </a:moveTo>
                  <a:cubicBezTo>
                    <a:pt x="16438" y="21600"/>
                    <a:pt x="15237" y="20702"/>
                    <a:pt x="12540" y="18553"/>
                  </a:cubicBezTo>
                  <a:cubicBezTo>
                    <a:pt x="11470" y="17701"/>
                    <a:pt x="10257" y="16734"/>
                    <a:pt x="10034" y="16665"/>
                  </a:cubicBezTo>
                  <a:cubicBezTo>
                    <a:pt x="9832" y="16607"/>
                    <a:pt x="9642" y="16577"/>
                    <a:pt x="9469" y="16577"/>
                  </a:cubicBezTo>
                  <a:cubicBezTo>
                    <a:pt x="8925" y="16577"/>
                    <a:pt x="8612" y="16860"/>
                    <a:pt x="8310" y="17133"/>
                  </a:cubicBezTo>
                  <a:cubicBezTo>
                    <a:pt x="8145" y="17282"/>
                    <a:pt x="7990" y="17422"/>
                    <a:pt x="7808" y="17504"/>
                  </a:cubicBezTo>
                  <a:cubicBezTo>
                    <a:pt x="7755" y="17528"/>
                    <a:pt x="7690" y="17539"/>
                    <a:pt x="7600" y="17539"/>
                  </a:cubicBezTo>
                  <a:cubicBezTo>
                    <a:pt x="7025" y="17539"/>
                    <a:pt x="3057" y="16687"/>
                    <a:pt x="2906" y="15364"/>
                  </a:cubicBezTo>
                  <a:cubicBezTo>
                    <a:pt x="2888" y="15207"/>
                    <a:pt x="2878" y="14988"/>
                    <a:pt x="2865" y="14735"/>
                  </a:cubicBezTo>
                  <a:cubicBezTo>
                    <a:pt x="2790" y="13228"/>
                    <a:pt x="2651" y="10422"/>
                    <a:pt x="781" y="10422"/>
                  </a:cubicBezTo>
                  <a:cubicBezTo>
                    <a:pt x="719" y="10422"/>
                    <a:pt x="654" y="10426"/>
                    <a:pt x="587" y="10432"/>
                  </a:cubicBezTo>
                  <a:lnTo>
                    <a:pt x="0" y="10486"/>
                  </a:lnTo>
                  <a:lnTo>
                    <a:pt x="377" y="9992"/>
                  </a:lnTo>
                  <a:cubicBezTo>
                    <a:pt x="478" y="9860"/>
                    <a:pt x="520" y="9775"/>
                    <a:pt x="537" y="9727"/>
                  </a:cubicBezTo>
                  <a:cubicBezTo>
                    <a:pt x="701" y="9281"/>
                    <a:pt x="1675" y="8978"/>
                    <a:pt x="6173" y="8747"/>
                  </a:cubicBezTo>
                  <a:cubicBezTo>
                    <a:pt x="6355" y="8738"/>
                    <a:pt x="6529" y="8729"/>
                    <a:pt x="6637" y="8722"/>
                  </a:cubicBezTo>
                  <a:cubicBezTo>
                    <a:pt x="6790" y="8335"/>
                    <a:pt x="7131" y="7028"/>
                    <a:pt x="6996" y="6504"/>
                  </a:cubicBezTo>
                  <a:cubicBezTo>
                    <a:pt x="6977" y="6431"/>
                    <a:pt x="6955" y="6403"/>
                    <a:pt x="6946" y="6398"/>
                  </a:cubicBezTo>
                  <a:cubicBezTo>
                    <a:pt x="6523" y="6166"/>
                    <a:pt x="6534" y="5856"/>
                    <a:pt x="6559" y="5733"/>
                  </a:cubicBezTo>
                  <a:cubicBezTo>
                    <a:pt x="6678" y="5143"/>
                    <a:pt x="7694" y="4981"/>
                    <a:pt x="8526" y="4949"/>
                  </a:cubicBezTo>
                  <a:cubicBezTo>
                    <a:pt x="8695" y="4943"/>
                    <a:pt x="8737" y="4911"/>
                    <a:pt x="8739" y="4910"/>
                  </a:cubicBezTo>
                  <a:cubicBezTo>
                    <a:pt x="8733" y="4903"/>
                    <a:pt x="8725" y="4812"/>
                    <a:pt x="8719" y="4751"/>
                  </a:cubicBezTo>
                  <a:cubicBezTo>
                    <a:pt x="8668" y="4182"/>
                    <a:pt x="8736" y="3540"/>
                    <a:pt x="10200" y="3120"/>
                  </a:cubicBezTo>
                  <a:cubicBezTo>
                    <a:pt x="12460" y="2475"/>
                    <a:pt x="16242" y="2043"/>
                    <a:pt x="16280" y="2039"/>
                  </a:cubicBezTo>
                  <a:lnTo>
                    <a:pt x="16330" y="2033"/>
                  </a:lnTo>
                  <a:lnTo>
                    <a:pt x="16378" y="2049"/>
                  </a:lnTo>
                  <a:cubicBezTo>
                    <a:pt x="16480" y="2083"/>
                    <a:pt x="16596" y="2100"/>
                    <a:pt x="16723" y="2100"/>
                  </a:cubicBezTo>
                  <a:cubicBezTo>
                    <a:pt x="17599" y="2100"/>
                    <a:pt x="18495" y="1379"/>
                    <a:pt x="18528" y="1163"/>
                  </a:cubicBezTo>
                  <a:cubicBezTo>
                    <a:pt x="18577" y="569"/>
                    <a:pt x="18925" y="237"/>
                    <a:pt x="18940" y="223"/>
                  </a:cubicBezTo>
                  <a:lnTo>
                    <a:pt x="19178" y="0"/>
                  </a:lnTo>
                  <a:lnTo>
                    <a:pt x="19321" y="304"/>
                  </a:lnTo>
                  <a:cubicBezTo>
                    <a:pt x="19320" y="304"/>
                    <a:pt x="19320" y="304"/>
                    <a:pt x="19321" y="304"/>
                  </a:cubicBezTo>
                  <a:cubicBezTo>
                    <a:pt x="19323" y="304"/>
                    <a:pt x="19401" y="388"/>
                    <a:pt x="19703" y="525"/>
                  </a:cubicBezTo>
                  <a:lnTo>
                    <a:pt x="19833" y="583"/>
                  </a:lnTo>
                  <a:lnTo>
                    <a:pt x="19853" y="735"/>
                  </a:lnTo>
                  <a:cubicBezTo>
                    <a:pt x="19956" y="1541"/>
                    <a:pt x="20358" y="3205"/>
                    <a:pt x="20945" y="3205"/>
                  </a:cubicBezTo>
                  <a:lnTo>
                    <a:pt x="20973" y="3204"/>
                  </a:lnTo>
                  <a:cubicBezTo>
                    <a:pt x="21024" y="3199"/>
                    <a:pt x="21070" y="3197"/>
                    <a:pt x="21111" y="3197"/>
                  </a:cubicBezTo>
                  <a:cubicBezTo>
                    <a:pt x="21541" y="3197"/>
                    <a:pt x="21591" y="3450"/>
                    <a:pt x="21592" y="3558"/>
                  </a:cubicBezTo>
                  <a:cubicBezTo>
                    <a:pt x="21600" y="4141"/>
                    <a:pt x="19882" y="4707"/>
                    <a:pt x="17916" y="4769"/>
                  </a:cubicBezTo>
                  <a:cubicBezTo>
                    <a:pt x="15247" y="4852"/>
                    <a:pt x="13781" y="5342"/>
                    <a:pt x="13337" y="5737"/>
                  </a:cubicBezTo>
                  <a:cubicBezTo>
                    <a:pt x="13275" y="5791"/>
                    <a:pt x="13200" y="5851"/>
                    <a:pt x="13118" y="5916"/>
                  </a:cubicBezTo>
                  <a:cubicBezTo>
                    <a:pt x="12826" y="6147"/>
                    <a:pt x="12426" y="6464"/>
                    <a:pt x="12403" y="6825"/>
                  </a:cubicBezTo>
                  <a:cubicBezTo>
                    <a:pt x="12389" y="7047"/>
                    <a:pt x="12515" y="7299"/>
                    <a:pt x="12778" y="7575"/>
                  </a:cubicBezTo>
                  <a:lnTo>
                    <a:pt x="12959" y="7765"/>
                  </a:lnTo>
                  <a:lnTo>
                    <a:pt x="12781" y="7958"/>
                  </a:lnTo>
                  <a:cubicBezTo>
                    <a:pt x="12111" y="8687"/>
                    <a:pt x="11211" y="9838"/>
                    <a:pt x="11004" y="10435"/>
                  </a:cubicBezTo>
                  <a:cubicBezTo>
                    <a:pt x="11445" y="10475"/>
                    <a:pt x="12366" y="10548"/>
                    <a:pt x="13243" y="10548"/>
                  </a:cubicBezTo>
                  <a:lnTo>
                    <a:pt x="13243" y="10548"/>
                  </a:lnTo>
                  <a:cubicBezTo>
                    <a:pt x="13938" y="10548"/>
                    <a:pt x="14466" y="10504"/>
                    <a:pt x="14811" y="10416"/>
                  </a:cubicBezTo>
                  <a:cubicBezTo>
                    <a:pt x="14997" y="10368"/>
                    <a:pt x="15161" y="10344"/>
                    <a:pt x="15300" y="10344"/>
                  </a:cubicBezTo>
                  <a:cubicBezTo>
                    <a:pt x="15657" y="10344"/>
                    <a:pt x="15822" y="10506"/>
                    <a:pt x="15897" y="10642"/>
                  </a:cubicBezTo>
                  <a:cubicBezTo>
                    <a:pt x="15969" y="10772"/>
                    <a:pt x="15982" y="10916"/>
                    <a:pt x="15970" y="11045"/>
                  </a:cubicBezTo>
                  <a:lnTo>
                    <a:pt x="17226" y="11087"/>
                  </a:lnTo>
                  <a:lnTo>
                    <a:pt x="17249" y="11319"/>
                  </a:lnTo>
                  <a:cubicBezTo>
                    <a:pt x="17276" y="11587"/>
                    <a:pt x="17327" y="11896"/>
                    <a:pt x="17382" y="12222"/>
                  </a:cubicBezTo>
                  <a:cubicBezTo>
                    <a:pt x="17525" y="13084"/>
                    <a:pt x="17688" y="14060"/>
                    <a:pt x="17482" y="14811"/>
                  </a:cubicBezTo>
                  <a:cubicBezTo>
                    <a:pt x="17456" y="14907"/>
                    <a:pt x="17411" y="15007"/>
                    <a:pt x="17358" y="15123"/>
                  </a:cubicBezTo>
                  <a:cubicBezTo>
                    <a:pt x="17150" y="15584"/>
                    <a:pt x="17030" y="15933"/>
                    <a:pt x="17385" y="16233"/>
                  </a:cubicBezTo>
                  <a:cubicBezTo>
                    <a:pt x="18085" y="16825"/>
                    <a:pt x="18114" y="18115"/>
                    <a:pt x="18139" y="19252"/>
                  </a:cubicBezTo>
                  <a:cubicBezTo>
                    <a:pt x="18145" y="19536"/>
                    <a:pt x="18152" y="19809"/>
                    <a:pt x="18169" y="20044"/>
                  </a:cubicBezTo>
                  <a:lnTo>
                    <a:pt x="18577" y="19999"/>
                  </a:lnTo>
                  <a:lnTo>
                    <a:pt x="18216" y="20497"/>
                  </a:lnTo>
                  <a:cubicBezTo>
                    <a:pt x="17714" y="21189"/>
                    <a:pt x="17298" y="21549"/>
                    <a:pt x="16943" y="21597"/>
                  </a:cubicBezTo>
                  <a:lnTo>
                    <a:pt x="16928" y="21599"/>
                  </a:lnTo>
                  <a:cubicBezTo>
                    <a:pt x="16928" y="21599"/>
                    <a:pt x="16893" y="21600"/>
                    <a:pt x="16893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30" name="Shape 130"/>
            <p:cNvSpPr/>
            <p:nvPr/>
          </p:nvSpPr>
          <p:spPr>
            <a:xfrm>
              <a:off x="8972088" y="3265576"/>
              <a:ext cx="1156906" cy="561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600" extrusionOk="0">
                  <a:moveTo>
                    <a:pt x="1086" y="20585"/>
                  </a:moveTo>
                  <a:cubicBezTo>
                    <a:pt x="1230" y="19784"/>
                    <a:pt x="1320" y="18879"/>
                    <a:pt x="1281" y="18632"/>
                  </a:cubicBezTo>
                  <a:cubicBezTo>
                    <a:pt x="1252" y="18606"/>
                    <a:pt x="1179" y="18568"/>
                    <a:pt x="1049" y="18568"/>
                  </a:cubicBezTo>
                  <a:cubicBezTo>
                    <a:pt x="741" y="18568"/>
                    <a:pt x="469" y="18761"/>
                    <a:pt x="410" y="18875"/>
                  </a:cubicBezTo>
                  <a:lnTo>
                    <a:pt x="372" y="19146"/>
                  </a:lnTo>
                  <a:lnTo>
                    <a:pt x="212" y="19174"/>
                  </a:lnTo>
                  <a:lnTo>
                    <a:pt x="124" y="19175"/>
                  </a:lnTo>
                  <a:lnTo>
                    <a:pt x="62" y="19042"/>
                  </a:lnTo>
                  <a:cubicBezTo>
                    <a:pt x="-15" y="18875"/>
                    <a:pt x="-44" y="18812"/>
                    <a:pt x="116" y="12785"/>
                  </a:cubicBezTo>
                  <a:lnTo>
                    <a:pt x="128" y="12351"/>
                  </a:lnTo>
                  <a:lnTo>
                    <a:pt x="338" y="12387"/>
                  </a:lnTo>
                  <a:cubicBezTo>
                    <a:pt x="340" y="12387"/>
                    <a:pt x="516" y="12417"/>
                    <a:pt x="769" y="12417"/>
                  </a:cubicBezTo>
                  <a:cubicBezTo>
                    <a:pt x="1186" y="12417"/>
                    <a:pt x="2551" y="12315"/>
                    <a:pt x="2611" y="11006"/>
                  </a:cubicBezTo>
                  <a:cubicBezTo>
                    <a:pt x="2637" y="10431"/>
                    <a:pt x="2693" y="9790"/>
                    <a:pt x="2747" y="9171"/>
                  </a:cubicBezTo>
                  <a:cubicBezTo>
                    <a:pt x="2848" y="8017"/>
                    <a:pt x="2952" y="6824"/>
                    <a:pt x="2847" y="6229"/>
                  </a:cubicBezTo>
                  <a:lnTo>
                    <a:pt x="2578" y="4701"/>
                  </a:lnTo>
                  <a:lnTo>
                    <a:pt x="3174" y="5765"/>
                  </a:lnTo>
                  <a:cubicBezTo>
                    <a:pt x="3238" y="5880"/>
                    <a:pt x="3279" y="6015"/>
                    <a:pt x="3294" y="6159"/>
                  </a:cubicBezTo>
                  <a:cubicBezTo>
                    <a:pt x="3372" y="6331"/>
                    <a:pt x="3852" y="6821"/>
                    <a:pt x="6760" y="6821"/>
                  </a:cubicBezTo>
                  <a:lnTo>
                    <a:pt x="7180" y="6820"/>
                  </a:lnTo>
                  <a:cubicBezTo>
                    <a:pt x="7978" y="6820"/>
                    <a:pt x="8618" y="4189"/>
                    <a:pt x="8858" y="3199"/>
                  </a:cubicBezTo>
                  <a:lnTo>
                    <a:pt x="8880" y="3109"/>
                  </a:lnTo>
                  <a:cubicBezTo>
                    <a:pt x="9109" y="2165"/>
                    <a:pt x="10259" y="1481"/>
                    <a:pt x="10923" y="1481"/>
                  </a:cubicBezTo>
                  <a:cubicBezTo>
                    <a:pt x="11267" y="1481"/>
                    <a:pt x="11493" y="1659"/>
                    <a:pt x="11594" y="2010"/>
                  </a:cubicBezTo>
                  <a:cubicBezTo>
                    <a:pt x="11779" y="2645"/>
                    <a:pt x="13225" y="3939"/>
                    <a:pt x="13904" y="4075"/>
                  </a:cubicBezTo>
                  <a:cubicBezTo>
                    <a:pt x="13912" y="4076"/>
                    <a:pt x="13919" y="4077"/>
                    <a:pt x="13927" y="4077"/>
                  </a:cubicBezTo>
                  <a:cubicBezTo>
                    <a:pt x="14257" y="4077"/>
                    <a:pt x="14562" y="2366"/>
                    <a:pt x="14664" y="1209"/>
                  </a:cubicBezTo>
                  <a:lnTo>
                    <a:pt x="14682" y="1012"/>
                  </a:lnTo>
                  <a:lnTo>
                    <a:pt x="14767" y="914"/>
                  </a:lnTo>
                  <a:cubicBezTo>
                    <a:pt x="15302" y="308"/>
                    <a:pt x="15856" y="0"/>
                    <a:pt x="16413" y="0"/>
                  </a:cubicBezTo>
                  <a:cubicBezTo>
                    <a:pt x="17529" y="0"/>
                    <a:pt x="18361" y="1226"/>
                    <a:pt x="18674" y="1688"/>
                  </a:cubicBezTo>
                  <a:cubicBezTo>
                    <a:pt x="18698" y="1722"/>
                    <a:pt x="18775" y="1803"/>
                    <a:pt x="18984" y="1803"/>
                  </a:cubicBezTo>
                  <a:cubicBezTo>
                    <a:pt x="19695" y="1803"/>
                    <a:pt x="20949" y="895"/>
                    <a:pt x="20961" y="886"/>
                  </a:cubicBezTo>
                  <a:lnTo>
                    <a:pt x="21556" y="453"/>
                  </a:lnTo>
                  <a:lnTo>
                    <a:pt x="21198" y="1525"/>
                  </a:lnTo>
                  <a:cubicBezTo>
                    <a:pt x="21185" y="1563"/>
                    <a:pt x="21184" y="1580"/>
                    <a:pt x="21184" y="1580"/>
                  </a:cubicBezTo>
                  <a:cubicBezTo>
                    <a:pt x="21113" y="2936"/>
                    <a:pt x="21010" y="3789"/>
                    <a:pt x="21006" y="3825"/>
                  </a:cubicBezTo>
                  <a:lnTo>
                    <a:pt x="20982" y="4022"/>
                  </a:lnTo>
                  <a:lnTo>
                    <a:pt x="20892" y="4106"/>
                  </a:lnTo>
                  <a:cubicBezTo>
                    <a:pt x="20530" y="4446"/>
                    <a:pt x="19601" y="5604"/>
                    <a:pt x="19648" y="6859"/>
                  </a:cubicBezTo>
                  <a:cubicBezTo>
                    <a:pt x="19702" y="8326"/>
                    <a:pt x="19574" y="9225"/>
                    <a:pt x="19257" y="9600"/>
                  </a:cubicBezTo>
                  <a:cubicBezTo>
                    <a:pt x="19279" y="9889"/>
                    <a:pt x="19415" y="10675"/>
                    <a:pt x="19788" y="11957"/>
                  </a:cubicBezTo>
                  <a:lnTo>
                    <a:pt x="19897" y="12331"/>
                  </a:lnTo>
                  <a:lnTo>
                    <a:pt x="19157" y="13181"/>
                  </a:lnTo>
                  <a:lnTo>
                    <a:pt x="19060" y="13081"/>
                  </a:lnTo>
                  <a:cubicBezTo>
                    <a:pt x="18730" y="12741"/>
                    <a:pt x="17791" y="11857"/>
                    <a:pt x="17411" y="11857"/>
                  </a:cubicBezTo>
                  <a:cubicBezTo>
                    <a:pt x="16849" y="11857"/>
                    <a:pt x="15661" y="12438"/>
                    <a:pt x="15558" y="13141"/>
                  </a:cubicBezTo>
                  <a:cubicBezTo>
                    <a:pt x="15480" y="13680"/>
                    <a:pt x="15311" y="13760"/>
                    <a:pt x="15218" y="13760"/>
                  </a:cubicBezTo>
                  <a:cubicBezTo>
                    <a:pt x="15067" y="13760"/>
                    <a:pt x="14928" y="13557"/>
                    <a:pt x="14753" y="13300"/>
                  </a:cubicBezTo>
                  <a:cubicBezTo>
                    <a:pt x="14521" y="12959"/>
                    <a:pt x="14232" y="12535"/>
                    <a:pt x="13865" y="12490"/>
                  </a:cubicBezTo>
                  <a:lnTo>
                    <a:pt x="13841" y="12489"/>
                  </a:lnTo>
                  <a:cubicBezTo>
                    <a:pt x="13068" y="12489"/>
                    <a:pt x="11459" y="16047"/>
                    <a:pt x="11367" y="18440"/>
                  </a:cubicBezTo>
                  <a:lnTo>
                    <a:pt x="11357" y="18705"/>
                  </a:lnTo>
                  <a:lnTo>
                    <a:pt x="8697" y="20824"/>
                  </a:lnTo>
                  <a:lnTo>
                    <a:pt x="8703" y="20194"/>
                  </a:lnTo>
                  <a:cubicBezTo>
                    <a:pt x="8703" y="20169"/>
                    <a:pt x="8721" y="17676"/>
                    <a:pt x="8134" y="16442"/>
                  </a:cubicBezTo>
                  <a:cubicBezTo>
                    <a:pt x="7919" y="15987"/>
                    <a:pt x="7652" y="15766"/>
                    <a:pt x="7320" y="15766"/>
                  </a:cubicBezTo>
                  <a:cubicBezTo>
                    <a:pt x="6793" y="15766"/>
                    <a:pt x="6484" y="16425"/>
                    <a:pt x="6056" y="17336"/>
                  </a:cubicBezTo>
                  <a:cubicBezTo>
                    <a:pt x="5321" y="18903"/>
                    <a:pt x="4314" y="21050"/>
                    <a:pt x="1510" y="21050"/>
                  </a:cubicBezTo>
                  <a:lnTo>
                    <a:pt x="1428" y="21049"/>
                  </a:lnTo>
                  <a:lnTo>
                    <a:pt x="903" y="21600"/>
                  </a:lnTo>
                  <a:cubicBezTo>
                    <a:pt x="903" y="21600"/>
                    <a:pt x="1086" y="20585"/>
                    <a:pt x="1086" y="20585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31" name="Shape 131"/>
            <p:cNvSpPr/>
            <p:nvPr/>
          </p:nvSpPr>
          <p:spPr>
            <a:xfrm>
              <a:off x="9983647" y="3166619"/>
              <a:ext cx="894683" cy="641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8" h="21600" extrusionOk="0">
                  <a:moveTo>
                    <a:pt x="14853" y="21400"/>
                  </a:moveTo>
                  <a:cubicBezTo>
                    <a:pt x="14712" y="21244"/>
                    <a:pt x="13467" y="19837"/>
                    <a:pt x="13468" y="18461"/>
                  </a:cubicBezTo>
                  <a:cubicBezTo>
                    <a:pt x="13469" y="17971"/>
                    <a:pt x="13629" y="17537"/>
                    <a:pt x="13931" y="17206"/>
                  </a:cubicBezTo>
                  <a:cubicBezTo>
                    <a:pt x="14253" y="16854"/>
                    <a:pt x="14425" y="16485"/>
                    <a:pt x="14441" y="16109"/>
                  </a:cubicBezTo>
                  <a:cubicBezTo>
                    <a:pt x="14458" y="15698"/>
                    <a:pt x="14301" y="15257"/>
                    <a:pt x="13973" y="14799"/>
                  </a:cubicBezTo>
                  <a:cubicBezTo>
                    <a:pt x="13825" y="14588"/>
                    <a:pt x="12982" y="13745"/>
                    <a:pt x="11833" y="13745"/>
                  </a:cubicBezTo>
                  <a:cubicBezTo>
                    <a:pt x="10747" y="13745"/>
                    <a:pt x="9687" y="14472"/>
                    <a:pt x="8682" y="15907"/>
                  </a:cubicBezTo>
                  <a:cubicBezTo>
                    <a:pt x="8303" y="16449"/>
                    <a:pt x="6392" y="16465"/>
                    <a:pt x="6176" y="16465"/>
                  </a:cubicBezTo>
                  <a:cubicBezTo>
                    <a:pt x="4999" y="16465"/>
                    <a:pt x="2119" y="16257"/>
                    <a:pt x="795" y="14330"/>
                  </a:cubicBezTo>
                  <a:lnTo>
                    <a:pt x="774" y="14300"/>
                  </a:lnTo>
                  <a:lnTo>
                    <a:pt x="759" y="14263"/>
                  </a:lnTo>
                  <a:cubicBezTo>
                    <a:pt x="351" y="13307"/>
                    <a:pt x="-108" y="12054"/>
                    <a:pt x="23" y="11513"/>
                  </a:cubicBezTo>
                  <a:cubicBezTo>
                    <a:pt x="59" y="11365"/>
                    <a:pt x="133" y="11254"/>
                    <a:pt x="231" y="11199"/>
                  </a:cubicBezTo>
                  <a:cubicBezTo>
                    <a:pt x="525" y="11030"/>
                    <a:pt x="542" y="10167"/>
                    <a:pt x="505" y="9472"/>
                  </a:cubicBezTo>
                  <a:cubicBezTo>
                    <a:pt x="417" y="7874"/>
                    <a:pt x="1857" y="6721"/>
                    <a:pt x="2293" y="6411"/>
                  </a:cubicBezTo>
                  <a:cubicBezTo>
                    <a:pt x="2335" y="6135"/>
                    <a:pt x="2419" y="5529"/>
                    <a:pt x="2482" y="4713"/>
                  </a:cubicBezTo>
                  <a:cubicBezTo>
                    <a:pt x="2595" y="3191"/>
                    <a:pt x="6044" y="3026"/>
                    <a:pt x="7522" y="3026"/>
                  </a:cubicBezTo>
                  <a:cubicBezTo>
                    <a:pt x="8133" y="3026"/>
                    <a:pt x="9325" y="1842"/>
                    <a:pt x="10113" y="1057"/>
                  </a:cubicBezTo>
                  <a:cubicBezTo>
                    <a:pt x="10851" y="324"/>
                    <a:pt x="11187" y="0"/>
                    <a:pt x="11426" y="0"/>
                  </a:cubicBezTo>
                  <a:lnTo>
                    <a:pt x="11468" y="3"/>
                  </a:lnTo>
                  <a:cubicBezTo>
                    <a:pt x="11876" y="69"/>
                    <a:pt x="11931" y="850"/>
                    <a:pt x="11856" y="3125"/>
                  </a:cubicBezTo>
                  <a:cubicBezTo>
                    <a:pt x="12958" y="2181"/>
                    <a:pt x="15559" y="1417"/>
                    <a:pt x="16817" y="1088"/>
                  </a:cubicBezTo>
                  <a:lnTo>
                    <a:pt x="16904" y="1066"/>
                  </a:lnTo>
                  <a:lnTo>
                    <a:pt x="16983" y="1121"/>
                  </a:lnTo>
                  <a:cubicBezTo>
                    <a:pt x="17302" y="1289"/>
                    <a:pt x="17916" y="1734"/>
                    <a:pt x="18227" y="2704"/>
                  </a:cubicBezTo>
                  <a:cubicBezTo>
                    <a:pt x="18493" y="3531"/>
                    <a:pt x="18470" y="4534"/>
                    <a:pt x="18159" y="5687"/>
                  </a:cubicBezTo>
                  <a:cubicBezTo>
                    <a:pt x="17328" y="8778"/>
                    <a:pt x="19151" y="10263"/>
                    <a:pt x="19229" y="10325"/>
                  </a:cubicBezTo>
                  <a:cubicBezTo>
                    <a:pt x="19291" y="10369"/>
                    <a:pt x="21033" y="11609"/>
                    <a:pt x="21377" y="13248"/>
                  </a:cubicBezTo>
                  <a:cubicBezTo>
                    <a:pt x="21492" y="13794"/>
                    <a:pt x="21445" y="14322"/>
                    <a:pt x="21238" y="14816"/>
                  </a:cubicBezTo>
                  <a:cubicBezTo>
                    <a:pt x="20829" y="15785"/>
                    <a:pt x="20478" y="16216"/>
                    <a:pt x="20097" y="16216"/>
                  </a:cubicBezTo>
                  <a:cubicBezTo>
                    <a:pt x="19866" y="16216"/>
                    <a:pt x="19693" y="16051"/>
                    <a:pt x="19567" y="15930"/>
                  </a:cubicBezTo>
                  <a:cubicBezTo>
                    <a:pt x="19543" y="15907"/>
                    <a:pt x="19513" y="15878"/>
                    <a:pt x="19487" y="15856"/>
                  </a:cubicBezTo>
                  <a:cubicBezTo>
                    <a:pt x="19031" y="16228"/>
                    <a:pt x="16996" y="18889"/>
                    <a:pt x="15200" y="21372"/>
                  </a:cubicBezTo>
                  <a:lnTo>
                    <a:pt x="15036" y="21600"/>
                  </a:lnTo>
                  <a:cubicBezTo>
                    <a:pt x="15036" y="21600"/>
                    <a:pt x="14853" y="21400"/>
                    <a:pt x="14853" y="214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32" name="Shape 132"/>
            <p:cNvSpPr/>
            <p:nvPr/>
          </p:nvSpPr>
          <p:spPr>
            <a:xfrm>
              <a:off x="9609811" y="2045108"/>
              <a:ext cx="1127369" cy="12904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3" h="21600" extrusionOk="0">
                  <a:moveTo>
                    <a:pt x="7392" y="21600"/>
                  </a:moveTo>
                  <a:cubicBezTo>
                    <a:pt x="7143" y="21600"/>
                    <a:pt x="6961" y="21561"/>
                    <a:pt x="6835" y="21481"/>
                  </a:cubicBezTo>
                  <a:cubicBezTo>
                    <a:pt x="6546" y="21299"/>
                    <a:pt x="5778" y="20815"/>
                    <a:pt x="4777" y="20815"/>
                  </a:cubicBezTo>
                  <a:cubicBezTo>
                    <a:pt x="4281" y="20815"/>
                    <a:pt x="3786" y="20934"/>
                    <a:pt x="3304" y="21168"/>
                  </a:cubicBezTo>
                  <a:lnTo>
                    <a:pt x="2973" y="21329"/>
                  </a:lnTo>
                  <a:lnTo>
                    <a:pt x="2996" y="20995"/>
                  </a:lnTo>
                  <a:cubicBezTo>
                    <a:pt x="2996" y="20985"/>
                    <a:pt x="3061" y="19947"/>
                    <a:pt x="2483" y="19405"/>
                  </a:cubicBezTo>
                  <a:cubicBezTo>
                    <a:pt x="2250" y="19186"/>
                    <a:pt x="1948" y="19079"/>
                    <a:pt x="1562" y="19079"/>
                  </a:cubicBezTo>
                  <a:cubicBezTo>
                    <a:pt x="1427" y="19079"/>
                    <a:pt x="1281" y="19093"/>
                    <a:pt x="1127" y="19120"/>
                  </a:cubicBezTo>
                  <a:lnTo>
                    <a:pt x="913" y="19157"/>
                  </a:lnTo>
                  <a:lnTo>
                    <a:pt x="881" y="18966"/>
                  </a:lnTo>
                  <a:cubicBezTo>
                    <a:pt x="845" y="18750"/>
                    <a:pt x="838" y="18483"/>
                    <a:pt x="830" y="18200"/>
                  </a:cubicBezTo>
                  <a:cubicBezTo>
                    <a:pt x="812" y="17537"/>
                    <a:pt x="789" y="16711"/>
                    <a:pt x="353" y="16412"/>
                  </a:cubicBezTo>
                  <a:cubicBezTo>
                    <a:pt x="-237" y="16007"/>
                    <a:pt x="56" y="15481"/>
                    <a:pt x="213" y="15199"/>
                  </a:cubicBezTo>
                  <a:cubicBezTo>
                    <a:pt x="247" y="15137"/>
                    <a:pt x="280" y="15078"/>
                    <a:pt x="292" y="15042"/>
                  </a:cubicBezTo>
                  <a:cubicBezTo>
                    <a:pt x="437" y="14612"/>
                    <a:pt x="309" y="13989"/>
                    <a:pt x="196" y="13439"/>
                  </a:cubicBezTo>
                  <a:cubicBezTo>
                    <a:pt x="149" y="13208"/>
                    <a:pt x="105" y="12991"/>
                    <a:pt x="80" y="12794"/>
                  </a:cubicBezTo>
                  <a:lnTo>
                    <a:pt x="73" y="12734"/>
                  </a:lnTo>
                  <a:lnTo>
                    <a:pt x="107" y="12682"/>
                  </a:lnTo>
                  <a:cubicBezTo>
                    <a:pt x="120" y="12662"/>
                    <a:pt x="435" y="12189"/>
                    <a:pt x="1005" y="12189"/>
                  </a:cubicBezTo>
                  <a:cubicBezTo>
                    <a:pt x="1025" y="12189"/>
                    <a:pt x="1046" y="12190"/>
                    <a:pt x="1066" y="12191"/>
                  </a:cubicBezTo>
                  <a:cubicBezTo>
                    <a:pt x="1434" y="12215"/>
                    <a:pt x="1637" y="12620"/>
                    <a:pt x="1871" y="13088"/>
                  </a:cubicBezTo>
                  <a:cubicBezTo>
                    <a:pt x="2011" y="13369"/>
                    <a:pt x="2223" y="13794"/>
                    <a:pt x="2378" y="13821"/>
                  </a:cubicBezTo>
                  <a:cubicBezTo>
                    <a:pt x="2584" y="13858"/>
                    <a:pt x="3117" y="13942"/>
                    <a:pt x="3633" y="13942"/>
                  </a:cubicBezTo>
                  <a:cubicBezTo>
                    <a:pt x="4075" y="13942"/>
                    <a:pt x="4608" y="13881"/>
                    <a:pt x="4633" y="13588"/>
                  </a:cubicBezTo>
                  <a:cubicBezTo>
                    <a:pt x="4698" y="12830"/>
                    <a:pt x="5683" y="12430"/>
                    <a:pt x="6198" y="12336"/>
                  </a:cubicBezTo>
                  <a:lnTo>
                    <a:pt x="6255" y="10916"/>
                  </a:lnTo>
                  <a:cubicBezTo>
                    <a:pt x="5813" y="10789"/>
                    <a:pt x="4607" y="10378"/>
                    <a:pt x="4377" y="9606"/>
                  </a:cubicBezTo>
                  <a:cubicBezTo>
                    <a:pt x="4240" y="9149"/>
                    <a:pt x="4462" y="8664"/>
                    <a:pt x="5037" y="8165"/>
                  </a:cubicBezTo>
                  <a:cubicBezTo>
                    <a:pt x="5963" y="7361"/>
                    <a:pt x="7203" y="6824"/>
                    <a:pt x="8108" y="6432"/>
                  </a:cubicBezTo>
                  <a:cubicBezTo>
                    <a:pt x="8625" y="6208"/>
                    <a:pt x="9267" y="5930"/>
                    <a:pt x="9305" y="5798"/>
                  </a:cubicBezTo>
                  <a:lnTo>
                    <a:pt x="9305" y="5798"/>
                  </a:lnTo>
                  <a:cubicBezTo>
                    <a:pt x="9301" y="5798"/>
                    <a:pt x="9266" y="5747"/>
                    <a:pt x="9086" y="5670"/>
                  </a:cubicBezTo>
                  <a:cubicBezTo>
                    <a:pt x="8559" y="5443"/>
                    <a:pt x="7951" y="5323"/>
                    <a:pt x="7328" y="5323"/>
                  </a:cubicBezTo>
                  <a:cubicBezTo>
                    <a:pt x="6571" y="5323"/>
                    <a:pt x="5869" y="5508"/>
                    <a:pt x="5540" y="5796"/>
                  </a:cubicBezTo>
                  <a:cubicBezTo>
                    <a:pt x="5333" y="5975"/>
                    <a:pt x="4978" y="6066"/>
                    <a:pt x="4483" y="6066"/>
                  </a:cubicBezTo>
                  <a:cubicBezTo>
                    <a:pt x="3555" y="6066"/>
                    <a:pt x="2068" y="5716"/>
                    <a:pt x="1873" y="5372"/>
                  </a:cubicBezTo>
                  <a:lnTo>
                    <a:pt x="1787" y="5220"/>
                  </a:lnTo>
                  <a:lnTo>
                    <a:pt x="1951" y="5132"/>
                  </a:lnTo>
                  <a:cubicBezTo>
                    <a:pt x="2558" y="4806"/>
                    <a:pt x="3809" y="2911"/>
                    <a:pt x="4045" y="2339"/>
                  </a:cubicBezTo>
                  <a:cubicBezTo>
                    <a:pt x="3872" y="2306"/>
                    <a:pt x="3692" y="2210"/>
                    <a:pt x="3537" y="2066"/>
                  </a:cubicBezTo>
                  <a:cubicBezTo>
                    <a:pt x="3351" y="1893"/>
                    <a:pt x="3240" y="1688"/>
                    <a:pt x="3240" y="1516"/>
                  </a:cubicBezTo>
                  <a:cubicBezTo>
                    <a:pt x="3240" y="959"/>
                    <a:pt x="4771" y="845"/>
                    <a:pt x="4786" y="844"/>
                  </a:cubicBezTo>
                  <a:cubicBezTo>
                    <a:pt x="5086" y="823"/>
                    <a:pt x="5499" y="473"/>
                    <a:pt x="5620" y="353"/>
                  </a:cubicBezTo>
                  <a:lnTo>
                    <a:pt x="5677" y="295"/>
                  </a:lnTo>
                  <a:lnTo>
                    <a:pt x="5764" y="291"/>
                  </a:lnTo>
                  <a:cubicBezTo>
                    <a:pt x="5764" y="291"/>
                    <a:pt x="5906" y="284"/>
                    <a:pt x="6102" y="284"/>
                  </a:cubicBezTo>
                  <a:cubicBezTo>
                    <a:pt x="7034" y="284"/>
                    <a:pt x="7269" y="435"/>
                    <a:pt x="7365" y="549"/>
                  </a:cubicBezTo>
                  <a:cubicBezTo>
                    <a:pt x="7565" y="775"/>
                    <a:pt x="9733" y="1959"/>
                    <a:pt x="10069" y="1977"/>
                  </a:cubicBezTo>
                  <a:cubicBezTo>
                    <a:pt x="10201" y="1916"/>
                    <a:pt x="10498" y="1204"/>
                    <a:pt x="10638" y="415"/>
                  </a:cubicBezTo>
                  <a:cubicBezTo>
                    <a:pt x="10672" y="225"/>
                    <a:pt x="10840" y="0"/>
                    <a:pt x="11444" y="0"/>
                  </a:cubicBezTo>
                  <a:cubicBezTo>
                    <a:pt x="12042" y="0"/>
                    <a:pt x="12841" y="212"/>
                    <a:pt x="13012" y="259"/>
                  </a:cubicBezTo>
                  <a:lnTo>
                    <a:pt x="13569" y="259"/>
                  </a:lnTo>
                  <a:lnTo>
                    <a:pt x="13627" y="519"/>
                  </a:lnTo>
                  <a:cubicBezTo>
                    <a:pt x="13883" y="1572"/>
                    <a:pt x="14269" y="2320"/>
                    <a:pt x="14587" y="2380"/>
                  </a:cubicBezTo>
                  <a:cubicBezTo>
                    <a:pt x="14983" y="2455"/>
                    <a:pt x="15305" y="2778"/>
                    <a:pt x="15448" y="3245"/>
                  </a:cubicBezTo>
                  <a:cubicBezTo>
                    <a:pt x="15605" y="3758"/>
                    <a:pt x="15490" y="4265"/>
                    <a:pt x="15153" y="4537"/>
                  </a:cubicBezTo>
                  <a:cubicBezTo>
                    <a:pt x="15079" y="4596"/>
                    <a:pt x="15112" y="4741"/>
                    <a:pt x="15138" y="4823"/>
                  </a:cubicBezTo>
                  <a:cubicBezTo>
                    <a:pt x="15348" y="5480"/>
                    <a:pt x="16399" y="6432"/>
                    <a:pt x="16636" y="6471"/>
                  </a:cubicBezTo>
                  <a:lnTo>
                    <a:pt x="16980" y="6471"/>
                  </a:lnTo>
                  <a:lnTo>
                    <a:pt x="16812" y="6741"/>
                  </a:lnTo>
                  <a:cubicBezTo>
                    <a:pt x="16775" y="6802"/>
                    <a:pt x="15924" y="8264"/>
                    <a:pt x="17110" y="8988"/>
                  </a:cubicBezTo>
                  <a:lnTo>
                    <a:pt x="17188" y="9036"/>
                  </a:lnTo>
                  <a:lnTo>
                    <a:pt x="17542" y="11984"/>
                  </a:lnTo>
                  <a:cubicBezTo>
                    <a:pt x="17623" y="11982"/>
                    <a:pt x="17723" y="11980"/>
                    <a:pt x="17835" y="11980"/>
                  </a:cubicBezTo>
                  <a:cubicBezTo>
                    <a:pt x="18961" y="11980"/>
                    <a:pt x="19215" y="12171"/>
                    <a:pt x="19308" y="12315"/>
                  </a:cubicBezTo>
                  <a:cubicBezTo>
                    <a:pt x="19442" y="12522"/>
                    <a:pt x="19430" y="12815"/>
                    <a:pt x="19277" y="13081"/>
                  </a:cubicBezTo>
                  <a:cubicBezTo>
                    <a:pt x="19123" y="13350"/>
                    <a:pt x="18861" y="13527"/>
                    <a:pt x="18577" y="13555"/>
                  </a:cubicBezTo>
                  <a:cubicBezTo>
                    <a:pt x="18477" y="13641"/>
                    <a:pt x="18507" y="14261"/>
                    <a:pt x="18653" y="14851"/>
                  </a:cubicBezTo>
                  <a:lnTo>
                    <a:pt x="18674" y="14938"/>
                  </a:lnTo>
                  <a:lnTo>
                    <a:pt x="18610" y="15007"/>
                  </a:lnTo>
                  <a:cubicBezTo>
                    <a:pt x="18594" y="15025"/>
                    <a:pt x="17005" y="16758"/>
                    <a:pt x="17270" y="18100"/>
                  </a:cubicBezTo>
                  <a:lnTo>
                    <a:pt x="18964" y="18362"/>
                  </a:lnTo>
                  <a:lnTo>
                    <a:pt x="19007" y="18457"/>
                  </a:lnTo>
                  <a:cubicBezTo>
                    <a:pt x="19022" y="18489"/>
                    <a:pt x="19393" y="19261"/>
                    <a:pt x="20480" y="19261"/>
                  </a:cubicBezTo>
                  <a:lnTo>
                    <a:pt x="20504" y="19261"/>
                  </a:lnTo>
                  <a:lnTo>
                    <a:pt x="20529" y="19266"/>
                  </a:lnTo>
                  <a:cubicBezTo>
                    <a:pt x="20529" y="19266"/>
                    <a:pt x="20581" y="19277"/>
                    <a:pt x="20663" y="19304"/>
                  </a:cubicBezTo>
                  <a:lnTo>
                    <a:pt x="21363" y="19537"/>
                  </a:lnTo>
                  <a:lnTo>
                    <a:pt x="20627" y="19657"/>
                  </a:lnTo>
                  <a:cubicBezTo>
                    <a:pt x="18568" y="19996"/>
                    <a:pt x="16740" y="20500"/>
                    <a:pt x="16638" y="20759"/>
                  </a:cubicBezTo>
                  <a:cubicBezTo>
                    <a:pt x="16617" y="20846"/>
                    <a:pt x="16582" y="20996"/>
                    <a:pt x="16404" y="20996"/>
                  </a:cubicBezTo>
                  <a:lnTo>
                    <a:pt x="16315" y="20996"/>
                  </a:lnTo>
                  <a:lnTo>
                    <a:pt x="16252" y="20938"/>
                  </a:lnTo>
                  <a:cubicBezTo>
                    <a:pt x="16179" y="20871"/>
                    <a:pt x="16180" y="20855"/>
                    <a:pt x="16204" y="20436"/>
                  </a:cubicBezTo>
                  <a:cubicBezTo>
                    <a:pt x="16220" y="20145"/>
                    <a:pt x="16261" y="19429"/>
                    <a:pt x="16206" y="19158"/>
                  </a:cubicBezTo>
                  <a:cubicBezTo>
                    <a:pt x="16041" y="19237"/>
                    <a:pt x="15742" y="19424"/>
                    <a:pt x="15491" y="19581"/>
                  </a:cubicBezTo>
                  <a:cubicBezTo>
                    <a:pt x="14745" y="20047"/>
                    <a:pt x="13816" y="20627"/>
                    <a:pt x="13201" y="20627"/>
                  </a:cubicBezTo>
                  <a:cubicBezTo>
                    <a:pt x="11644" y="20627"/>
                    <a:pt x="9887" y="20809"/>
                    <a:pt x="9642" y="21113"/>
                  </a:cubicBezTo>
                  <a:lnTo>
                    <a:pt x="9604" y="21160"/>
                  </a:lnTo>
                  <a:lnTo>
                    <a:pt x="9542" y="21180"/>
                  </a:lnTo>
                  <a:cubicBezTo>
                    <a:pt x="9487" y="21197"/>
                    <a:pt x="8185" y="21600"/>
                    <a:pt x="7392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33" name="Shape 133"/>
            <p:cNvSpPr/>
            <p:nvPr/>
          </p:nvSpPr>
          <p:spPr>
            <a:xfrm>
              <a:off x="8620242" y="2045108"/>
              <a:ext cx="978296" cy="806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5" h="21600" extrusionOk="0">
                  <a:moveTo>
                    <a:pt x="4074" y="21042"/>
                  </a:moveTo>
                  <a:cubicBezTo>
                    <a:pt x="4074" y="19913"/>
                    <a:pt x="3701" y="18401"/>
                    <a:pt x="3206" y="17524"/>
                  </a:cubicBezTo>
                  <a:cubicBezTo>
                    <a:pt x="2971" y="17107"/>
                    <a:pt x="2604" y="16951"/>
                    <a:pt x="2215" y="16786"/>
                  </a:cubicBezTo>
                  <a:cubicBezTo>
                    <a:pt x="1846" y="16629"/>
                    <a:pt x="1466" y="16467"/>
                    <a:pt x="1158" y="16082"/>
                  </a:cubicBezTo>
                  <a:cubicBezTo>
                    <a:pt x="775" y="15605"/>
                    <a:pt x="842" y="14969"/>
                    <a:pt x="895" y="14458"/>
                  </a:cubicBezTo>
                  <a:cubicBezTo>
                    <a:pt x="915" y="14270"/>
                    <a:pt x="933" y="14092"/>
                    <a:pt x="931" y="13933"/>
                  </a:cubicBezTo>
                  <a:cubicBezTo>
                    <a:pt x="928" y="13603"/>
                    <a:pt x="943" y="10722"/>
                    <a:pt x="2348" y="10468"/>
                  </a:cubicBezTo>
                  <a:cubicBezTo>
                    <a:pt x="2561" y="10429"/>
                    <a:pt x="2922" y="10305"/>
                    <a:pt x="2944" y="9912"/>
                  </a:cubicBezTo>
                  <a:cubicBezTo>
                    <a:pt x="2965" y="9545"/>
                    <a:pt x="2675" y="9053"/>
                    <a:pt x="2152" y="8865"/>
                  </a:cubicBezTo>
                  <a:cubicBezTo>
                    <a:pt x="923" y="8420"/>
                    <a:pt x="91" y="6013"/>
                    <a:pt x="6" y="5084"/>
                  </a:cubicBezTo>
                  <a:cubicBezTo>
                    <a:pt x="-95" y="3967"/>
                    <a:pt x="1290" y="3465"/>
                    <a:pt x="1349" y="3444"/>
                  </a:cubicBezTo>
                  <a:lnTo>
                    <a:pt x="1379" y="3434"/>
                  </a:lnTo>
                  <a:lnTo>
                    <a:pt x="1410" y="3433"/>
                  </a:lnTo>
                  <a:cubicBezTo>
                    <a:pt x="1410" y="3433"/>
                    <a:pt x="1690" y="3424"/>
                    <a:pt x="2099" y="3424"/>
                  </a:cubicBezTo>
                  <a:cubicBezTo>
                    <a:pt x="4895" y="3424"/>
                    <a:pt x="5219" y="3783"/>
                    <a:pt x="5325" y="3901"/>
                  </a:cubicBezTo>
                  <a:cubicBezTo>
                    <a:pt x="5741" y="4362"/>
                    <a:pt x="6863" y="6436"/>
                    <a:pt x="7159" y="6989"/>
                  </a:cubicBezTo>
                  <a:cubicBezTo>
                    <a:pt x="7356" y="7025"/>
                    <a:pt x="7809" y="7096"/>
                    <a:pt x="8279" y="7096"/>
                  </a:cubicBezTo>
                  <a:cubicBezTo>
                    <a:pt x="8888" y="7096"/>
                    <a:pt x="9322" y="6976"/>
                    <a:pt x="9502" y="6757"/>
                  </a:cubicBezTo>
                  <a:cubicBezTo>
                    <a:pt x="10177" y="5936"/>
                    <a:pt x="12513" y="5615"/>
                    <a:pt x="12862" y="5591"/>
                  </a:cubicBezTo>
                  <a:cubicBezTo>
                    <a:pt x="13102" y="5438"/>
                    <a:pt x="13943" y="4155"/>
                    <a:pt x="14114" y="3447"/>
                  </a:cubicBezTo>
                  <a:cubicBezTo>
                    <a:pt x="14731" y="901"/>
                    <a:pt x="15634" y="214"/>
                    <a:pt x="16319" y="108"/>
                  </a:cubicBezTo>
                  <a:cubicBezTo>
                    <a:pt x="16373" y="50"/>
                    <a:pt x="16454" y="0"/>
                    <a:pt x="16574" y="0"/>
                  </a:cubicBezTo>
                  <a:cubicBezTo>
                    <a:pt x="16938" y="0"/>
                    <a:pt x="17621" y="524"/>
                    <a:pt x="17822" y="685"/>
                  </a:cubicBezTo>
                  <a:lnTo>
                    <a:pt x="17911" y="756"/>
                  </a:lnTo>
                  <a:lnTo>
                    <a:pt x="17928" y="884"/>
                  </a:lnTo>
                  <a:cubicBezTo>
                    <a:pt x="18107" y="2250"/>
                    <a:pt x="19323" y="3610"/>
                    <a:pt x="19977" y="4341"/>
                  </a:cubicBezTo>
                  <a:cubicBezTo>
                    <a:pt x="20411" y="4826"/>
                    <a:pt x="20542" y="4973"/>
                    <a:pt x="20505" y="5205"/>
                  </a:cubicBezTo>
                  <a:cubicBezTo>
                    <a:pt x="20467" y="5715"/>
                    <a:pt x="20840" y="10164"/>
                    <a:pt x="21505" y="10409"/>
                  </a:cubicBezTo>
                  <a:lnTo>
                    <a:pt x="21460" y="10983"/>
                  </a:lnTo>
                  <a:cubicBezTo>
                    <a:pt x="21423" y="10988"/>
                    <a:pt x="17754" y="11457"/>
                    <a:pt x="15575" y="12152"/>
                  </a:cubicBezTo>
                  <a:cubicBezTo>
                    <a:pt x="14419" y="12523"/>
                    <a:pt x="14453" y="12943"/>
                    <a:pt x="14483" y="13313"/>
                  </a:cubicBezTo>
                  <a:cubicBezTo>
                    <a:pt x="14498" y="13506"/>
                    <a:pt x="14518" y="13745"/>
                    <a:pt x="14380" y="13937"/>
                  </a:cubicBezTo>
                  <a:cubicBezTo>
                    <a:pt x="14239" y="14133"/>
                    <a:pt x="14012" y="14168"/>
                    <a:pt x="13830" y="14176"/>
                  </a:cubicBezTo>
                  <a:cubicBezTo>
                    <a:pt x="12822" y="14219"/>
                    <a:pt x="12448" y="14452"/>
                    <a:pt x="12369" y="14557"/>
                  </a:cubicBezTo>
                  <a:cubicBezTo>
                    <a:pt x="12386" y="14579"/>
                    <a:pt x="12420" y="14612"/>
                    <a:pt x="12480" y="14649"/>
                  </a:cubicBezTo>
                  <a:cubicBezTo>
                    <a:pt x="12854" y="14875"/>
                    <a:pt x="12831" y="15538"/>
                    <a:pt x="12823" y="15757"/>
                  </a:cubicBezTo>
                  <a:cubicBezTo>
                    <a:pt x="12801" y="16388"/>
                    <a:pt x="12483" y="18137"/>
                    <a:pt x="12194" y="18276"/>
                  </a:cubicBezTo>
                  <a:cubicBezTo>
                    <a:pt x="12138" y="18301"/>
                    <a:pt x="12134" y="18303"/>
                    <a:pt x="11530" y="18338"/>
                  </a:cubicBezTo>
                  <a:cubicBezTo>
                    <a:pt x="7654" y="18560"/>
                    <a:pt x="6610" y="18853"/>
                    <a:pt x="6426" y="19062"/>
                  </a:cubicBezTo>
                  <a:cubicBezTo>
                    <a:pt x="6144" y="19860"/>
                    <a:pt x="4626" y="21141"/>
                    <a:pt x="4453" y="21285"/>
                  </a:cubicBezTo>
                  <a:lnTo>
                    <a:pt x="4074" y="21600"/>
                  </a:lnTo>
                  <a:cubicBezTo>
                    <a:pt x="4074" y="21600"/>
                    <a:pt x="4074" y="21042"/>
                    <a:pt x="4074" y="21042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8114462" y="692698"/>
              <a:ext cx="626967" cy="649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8" h="21600" extrusionOk="0">
                  <a:moveTo>
                    <a:pt x="4331" y="21600"/>
                  </a:moveTo>
                  <a:cubicBezTo>
                    <a:pt x="3690" y="21600"/>
                    <a:pt x="3175" y="21385"/>
                    <a:pt x="2842" y="20978"/>
                  </a:cubicBezTo>
                  <a:cubicBezTo>
                    <a:pt x="2346" y="20374"/>
                    <a:pt x="2261" y="19407"/>
                    <a:pt x="2583" y="18023"/>
                  </a:cubicBezTo>
                  <a:cubicBezTo>
                    <a:pt x="3217" y="15320"/>
                    <a:pt x="1351" y="12043"/>
                    <a:pt x="182" y="10331"/>
                  </a:cubicBezTo>
                  <a:lnTo>
                    <a:pt x="0" y="10064"/>
                  </a:lnTo>
                  <a:lnTo>
                    <a:pt x="247" y="9853"/>
                  </a:lnTo>
                  <a:cubicBezTo>
                    <a:pt x="804" y="9378"/>
                    <a:pt x="1177" y="9012"/>
                    <a:pt x="1181" y="9008"/>
                  </a:cubicBezTo>
                  <a:lnTo>
                    <a:pt x="1274" y="8917"/>
                  </a:lnTo>
                  <a:lnTo>
                    <a:pt x="1405" y="8902"/>
                  </a:lnTo>
                  <a:cubicBezTo>
                    <a:pt x="6406" y="8335"/>
                    <a:pt x="8224" y="6475"/>
                    <a:pt x="9200" y="5476"/>
                  </a:cubicBezTo>
                  <a:cubicBezTo>
                    <a:pt x="9622" y="5044"/>
                    <a:pt x="9901" y="4759"/>
                    <a:pt x="10282" y="4759"/>
                  </a:cubicBezTo>
                  <a:cubicBezTo>
                    <a:pt x="11779" y="4759"/>
                    <a:pt x="14298" y="3287"/>
                    <a:pt x="17584" y="502"/>
                  </a:cubicBezTo>
                  <a:lnTo>
                    <a:pt x="18175" y="0"/>
                  </a:lnTo>
                  <a:lnTo>
                    <a:pt x="18206" y="764"/>
                  </a:lnTo>
                  <a:cubicBezTo>
                    <a:pt x="18301" y="3178"/>
                    <a:pt x="19506" y="3916"/>
                    <a:pt x="20545" y="4289"/>
                  </a:cubicBezTo>
                  <a:cubicBezTo>
                    <a:pt x="21051" y="4470"/>
                    <a:pt x="21259" y="4794"/>
                    <a:pt x="21345" y="5033"/>
                  </a:cubicBezTo>
                  <a:cubicBezTo>
                    <a:pt x="21600" y="5744"/>
                    <a:pt x="21111" y="6559"/>
                    <a:pt x="21054" y="6650"/>
                  </a:cubicBezTo>
                  <a:lnTo>
                    <a:pt x="21011" y="6719"/>
                  </a:lnTo>
                  <a:lnTo>
                    <a:pt x="20942" y="6764"/>
                  </a:lnTo>
                  <a:cubicBezTo>
                    <a:pt x="20903" y="6789"/>
                    <a:pt x="17123" y="9271"/>
                    <a:pt x="16655" y="11949"/>
                  </a:cubicBezTo>
                  <a:cubicBezTo>
                    <a:pt x="16582" y="12372"/>
                    <a:pt x="16619" y="12751"/>
                    <a:pt x="16765" y="13074"/>
                  </a:cubicBezTo>
                  <a:lnTo>
                    <a:pt x="16925" y="13426"/>
                  </a:lnTo>
                  <a:lnTo>
                    <a:pt x="16452" y="13602"/>
                  </a:lnTo>
                  <a:cubicBezTo>
                    <a:pt x="16008" y="14036"/>
                    <a:pt x="15322" y="14812"/>
                    <a:pt x="15210" y="15212"/>
                  </a:cubicBezTo>
                  <a:cubicBezTo>
                    <a:pt x="15109" y="15560"/>
                    <a:pt x="14752" y="15569"/>
                    <a:pt x="14160" y="15584"/>
                  </a:cubicBezTo>
                  <a:cubicBezTo>
                    <a:pt x="13346" y="15605"/>
                    <a:pt x="11983" y="15639"/>
                    <a:pt x="11478" y="16443"/>
                  </a:cubicBezTo>
                  <a:cubicBezTo>
                    <a:pt x="10010" y="18785"/>
                    <a:pt x="8352" y="19772"/>
                    <a:pt x="6749" y="20727"/>
                  </a:cubicBezTo>
                  <a:cubicBezTo>
                    <a:pt x="6447" y="20907"/>
                    <a:pt x="6147" y="21086"/>
                    <a:pt x="5848" y="21274"/>
                  </a:cubicBezTo>
                  <a:lnTo>
                    <a:pt x="5821" y="21291"/>
                  </a:lnTo>
                  <a:lnTo>
                    <a:pt x="5792" y="21303"/>
                  </a:lnTo>
                  <a:cubicBezTo>
                    <a:pt x="5763" y="21315"/>
                    <a:pt x="5075" y="21600"/>
                    <a:pt x="4331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35" name="Shape 135"/>
            <p:cNvSpPr/>
            <p:nvPr/>
          </p:nvSpPr>
          <p:spPr>
            <a:xfrm>
              <a:off x="7443754" y="934592"/>
              <a:ext cx="812583" cy="42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41" y="21600"/>
                  </a:moveTo>
                  <a:cubicBezTo>
                    <a:pt x="15146" y="21600"/>
                    <a:pt x="14450" y="19668"/>
                    <a:pt x="14035" y="18514"/>
                  </a:cubicBezTo>
                  <a:cubicBezTo>
                    <a:pt x="13832" y="17949"/>
                    <a:pt x="13743" y="17735"/>
                    <a:pt x="13614" y="17735"/>
                  </a:cubicBezTo>
                  <a:cubicBezTo>
                    <a:pt x="13512" y="17784"/>
                    <a:pt x="13292" y="18358"/>
                    <a:pt x="13175" y="18667"/>
                  </a:cubicBezTo>
                  <a:cubicBezTo>
                    <a:pt x="12915" y="19345"/>
                    <a:pt x="12671" y="19986"/>
                    <a:pt x="12329" y="19986"/>
                  </a:cubicBezTo>
                  <a:cubicBezTo>
                    <a:pt x="11511" y="19940"/>
                    <a:pt x="10987" y="17551"/>
                    <a:pt x="10930" y="17279"/>
                  </a:cubicBezTo>
                  <a:lnTo>
                    <a:pt x="10907" y="17168"/>
                  </a:lnTo>
                  <a:lnTo>
                    <a:pt x="10909" y="17048"/>
                  </a:lnTo>
                  <a:cubicBezTo>
                    <a:pt x="10940" y="15569"/>
                    <a:pt x="10781" y="15087"/>
                    <a:pt x="10712" y="14948"/>
                  </a:cubicBezTo>
                  <a:cubicBezTo>
                    <a:pt x="10674" y="14873"/>
                    <a:pt x="10637" y="14842"/>
                    <a:pt x="10588" y="14842"/>
                  </a:cubicBezTo>
                  <a:cubicBezTo>
                    <a:pt x="10302" y="14842"/>
                    <a:pt x="9831" y="15805"/>
                    <a:pt x="9788" y="16670"/>
                  </a:cubicBezTo>
                  <a:lnTo>
                    <a:pt x="9781" y="16808"/>
                  </a:lnTo>
                  <a:cubicBezTo>
                    <a:pt x="9692" y="18619"/>
                    <a:pt x="9590" y="20671"/>
                    <a:pt x="8366" y="20671"/>
                  </a:cubicBezTo>
                  <a:cubicBezTo>
                    <a:pt x="8316" y="20671"/>
                    <a:pt x="8264" y="20667"/>
                    <a:pt x="8209" y="20660"/>
                  </a:cubicBezTo>
                  <a:cubicBezTo>
                    <a:pt x="6695" y="20456"/>
                    <a:pt x="1866" y="14150"/>
                    <a:pt x="996" y="11947"/>
                  </a:cubicBezTo>
                  <a:cubicBezTo>
                    <a:pt x="7" y="9438"/>
                    <a:pt x="9" y="6691"/>
                    <a:pt x="12" y="4035"/>
                  </a:cubicBezTo>
                  <a:cubicBezTo>
                    <a:pt x="12" y="3517"/>
                    <a:pt x="13" y="2997"/>
                    <a:pt x="6" y="2474"/>
                  </a:cubicBezTo>
                  <a:lnTo>
                    <a:pt x="0" y="2003"/>
                  </a:lnTo>
                  <a:lnTo>
                    <a:pt x="5221" y="0"/>
                  </a:lnTo>
                  <a:lnTo>
                    <a:pt x="5296" y="493"/>
                  </a:lnTo>
                  <a:cubicBezTo>
                    <a:pt x="5809" y="3856"/>
                    <a:pt x="11747" y="5121"/>
                    <a:pt x="13992" y="5324"/>
                  </a:cubicBezTo>
                  <a:lnTo>
                    <a:pt x="14161" y="5340"/>
                  </a:lnTo>
                  <a:lnTo>
                    <a:pt x="14238" y="5629"/>
                  </a:lnTo>
                  <a:cubicBezTo>
                    <a:pt x="14392" y="6207"/>
                    <a:pt x="14619" y="6476"/>
                    <a:pt x="14950" y="6476"/>
                  </a:cubicBezTo>
                  <a:cubicBezTo>
                    <a:pt x="15661" y="6476"/>
                    <a:pt x="16784" y="5258"/>
                    <a:pt x="18110" y="3047"/>
                  </a:cubicBezTo>
                  <a:lnTo>
                    <a:pt x="18362" y="2628"/>
                  </a:lnTo>
                  <a:lnTo>
                    <a:pt x="18546" y="3160"/>
                  </a:lnTo>
                  <a:cubicBezTo>
                    <a:pt x="19507" y="5933"/>
                    <a:pt x="21039" y="11263"/>
                    <a:pt x="20497" y="15812"/>
                  </a:cubicBezTo>
                  <a:cubicBezTo>
                    <a:pt x="20319" y="17313"/>
                    <a:pt x="20231" y="19216"/>
                    <a:pt x="20825" y="19752"/>
                  </a:cubicBezTo>
                  <a:lnTo>
                    <a:pt x="21600" y="20451"/>
                  </a:lnTo>
                  <a:lnTo>
                    <a:pt x="20764" y="20806"/>
                  </a:lnTo>
                  <a:cubicBezTo>
                    <a:pt x="19520" y="21333"/>
                    <a:pt x="18435" y="21600"/>
                    <a:pt x="17541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36" name="Shape 136"/>
            <p:cNvSpPr/>
            <p:nvPr/>
          </p:nvSpPr>
          <p:spPr>
            <a:xfrm>
              <a:off x="8125457" y="956582"/>
              <a:ext cx="1319437" cy="1369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7" h="21600" extrusionOk="0">
                  <a:moveTo>
                    <a:pt x="14023" y="21600"/>
                  </a:moveTo>
                  <a:cubicBezTo>
                    <a:pt x="13530" y="21600"/>
                    <a:pt x="13077" y="21523"/>
                    <a:pt x="13058" y="21520"/>
                  </a:cubicBezTo>
                  <a:lnTo>
                    <a:pt x="12982" y="21507"/>
                  </a:lnTo>
                  <a:lnTo>
                    <a:pt x="12940" y="21444"/>
                  </a:lnTo>
                  <a:cubicBezTo>
                    <a:pt x="12654" y="21014"/>
                    <a:pt x="11856" y="19852"/>
                    <a:pt x="11602" y="19627"/>
                  </a:cubicBezTo>
                  <a:cubicBezTo>
                    <a:pt x="11520" y="19556"/>
                    <a:pt x="10977" y="19436"/>
                    <a:pt x="9459" y="19436"/>
                  </a:cubicBezTo>
                  <a:cubicBezTo>
                    <a:pt x="9164" y="19436"/>
                    <a:pt x="8961" y="19441"/>
                    <a:pt x="8960" y="19441"/>
                  </a:cubicBezTo>
                  <a:lnTo>
                    <a:pt x="8857" y="19444"/>
                  </a:lnTo>
                  <a:lnTo>
                    <a:pt x="8803" y="19358"/>
                  </a:lnTo>
                  <a:cubicBezTo>
                    <a:pt x="8455" y="18805"/>
                    <a:pt x="7905" y="18537"/>
                    <a:pt x="7123" y="18537"/>
                  </a:cubicBezTo>
                  <a:cubicBezTo>
                    <a:pt x="6699" y="18537"/>
                    <a:pt x="6308" y="18617"/>
                    <a:pt x="6050" y="18670"/>
                  </a:cubicBezTo>
                  <a:cubicBezTo>
                    <a:pt x="5933" y="18694"/>
                    <a:pt x="5848" y="18712"/>
                    <a:pt x="5786" y="18717"/>
                  </a:cubicBezTo>
                  <a:cubicBezTo>
                    <a:pt x="5736" y="18721"/>
                    <a:pt x="5634" y="18738"/>
                    <a:pt x="5516" y="18758"/>
                  </a:cubicBezTo>
                  <a:cubicBezTo>
                    <a:pt x="5202" y="18812"/>
                    <a:pt x="4728" y="18892"/>
                    <a:pt x="4302" y="18892"/>
                  </a:cubicBezTo>
                  <a:cubicBezTo>
                    <a:pt x="3447" y="18892"/>
                    <a:pt x="3254" y="18549"/>
                    <a:pt x="3244" y="18261"/>
                  </a:cubicBezTo>
                  <a:cubicBezTo>
                    <a:pt x="3236" y="18050"/>
                    <a:pt x="3308" y="17864"/>
                    <a:pt x="3459" y="17709"/>
                  </a:cubicBezTo>
                  <a:cubicBezTo>
                    <a:pt x="3689" y="17473"/>
                    <a:pt x="4067" y="17356"/>
                    <a:pt x="4375" y="17299"/>
                  </a:cubicBezTo>
                  <a:cubicBezTo>
                    <a:pt x="2603" y="16033"/>
                    <a:pt x="2330" y="14150"/>
                    <a:pt x="2296" y="13830"/>
                  </a:cubicBezTo>
                  <a:lnTo>
                    <a:pt x="2134" y="13574"/>
                  </a:lnTo>
                  <a:cubicBezTo>
                    <a:pt x="2061" y="13576"/>
                    <a:pt x="1991" y="13577"/>
                    <a:pt x="1923" y="13577"/>
                  </a:cubicBezTo>
                  <a:cubicBezTo>
                    <a:pt x="887" y="13577"/>
                    <a:pt x="282" y="13369"/>
                    <a:pt x="73" y="12939"/>
                  </a:cubicBezTo>
                  <a:cubicBezTo>
                    <a:pt x="-183" y="12412"/>
                    <a:pt x="318" y="11811"/>
                    <a:pt x="339" y="11786"/>
                  </a:cubicBezTo>
                  <a:lnTo>
                    <a:pt x="393" y="11722"/>
                  </a:lnTo>
                  <a:lnTo>
                    <a:pt x="1746" y="11722"/>
                  </a:lnTo>
                  <a:cubicBezTo>
                    <a:pt x="2609" y="10908"/>
                    <a:pt x="3510" y="9997"/>
                    <a:pt x="3835" y="9584"/>
                  </a:cubicBezTo>
                  <a:cubicBezTo>
                    <a:pt x="3672" y="9599"/>
                    <a:pt x="3515" y="9608"/>
                    <a:pt x="3369" y="9608"/>
                  </a:cubicBezTo>
                  <a:cubicBezTo>
                    <a:pt x="3368" y="9608"/>
                    <a:pt x="3368" y="9608"/>
                    <a:pt x="3368" y="9608"/>
                  </a:cubicBezTo>
                  <a:cubicBezTo>
                    <a:pt x="2587" y="9608"/>
                    <a:pt x="2061" y="9378"/>
                    <a:pt x="1804" y="8926"/>
                  </a:cubicBezTo>
                  <a:cubicBezTo>
                    <a:pt x="1193" y="7853"/>
                    <a:pt x="2380" y="5914"/>
                    <a:pt x="2624" y="5537"/>
                  </a:cubicBezTo>
                  <a:lnTo>
                    <a:pt x="2633" y="5523"/>
                  </a:lnTo>
                  <a:lnTo>
                    <a:pt x="2662" y="5492"/>
                  </a:lnTo>
                  <a:lnTo>
                    <a:pt x="2686" y="5476"/>
                  </a:lnTo>
                  <a:lnTo>
                    <a:pt x="2841" y="5384"/>
                  </a:lnTo>
                  <a:cubicBezTo>
                    <a:pt x="3599" y="4933"/>
                    <a:pt x="4315" y="4506"/>
                    <a:pt x="4967" y="3469"/>
                  </a:cubicBezTo>
                  <a:cubicBezTo>
                    <a:pt x="5309" y="2926"/>
                    <a:pt x="6077" y="2907"/>
                    <a:pt x="6537" y="2895"/>
                  </a:cubicBezTo>
                  <a:cubicBezTo>
                    <a:pt x="6603" y="2893"/>
                    <a:pt x="6680" y="2891"/>
                    <a:pt x="6732" y="2887"/>
                  </a:cubicBezTo>
                  <a:cubicBezTo>
                    <a:pt x="6882" y="2541"/>
                    <a:pt x="7353" y="2084"/>
                    <a:pt x="7411" y="2029"/>
                  </a:cubicBezTo>
                  <a:lnTo>
                    <a:pt x="7437" y="2004"/>
                  </a:lnTo>
                  <a:lnTo>
                    <a:pt x="7718" y="1900"/>
                  </a:lnTo>
                  <a:lnTo>
                    <a:pt x="7785" y="2053"/>
                  </a:lnTo>
                  <a:cubicBezTo>
                    <a:pt x="8081" y="2730"/>
                    <a:pt x="9256" y="2846"/>
                    <a:pt x="9268" y="2847"/>
                  </a:cubicBezTo>
                  <a:lnTo>
                    <a:pt x="9566" y="2875"/>
                  </a:lnTo>
                  <a:lnTo>
                    <a:pt x="9417" y="3090"/>
                  </a:lnTo>
                  <a:cubicBezTo>
                    <a:pt x="9408" y="3156"/>
                    <a:pt x="9385" y="3423"/>
                    <a:pt x="9430" y="4370"/>
                  </a:cubicBezTo>
                  <a:cubicBezTo>
                    <a:pt x="9440" y="4596"/>
                    <a:pt x="9491" y="4865"/>
                    <a:pt x="9669" y="4865"/>
                  </a:cubicBezTo>
                  <a:cubicBezTo>
                    <a:pt x="9926" y="4865"/>
                    <a:pt x="10343" y="4479"/>
                    <a:pt x="10454" y="4201"/>
                  </a:cubicBezTo>
                  <a:cubicBezTo>
                    <a:pt x="10644" y="3726"/>
                    <a:pt x="11348" y="3443"/>
                    <a:pt x="11918" y="3443"/>
                  </a:cubicBezTo>
                  <a:cubicBezTo>
                    <a:pt x="12131" y="3443"/>
                    <a:pt x="12319" y="3484"/>
                    <a:pt x="12462" y="3562"/>
                  </a:cubicBezTo>
                  <a:cubicBezTo>
                    <a:pt x="12575" y="3624"/>
                    <a:pt x="12676" y="3654"/>
                    <a:pt x="12770" y="3654"/>
                  </a:cubicBezTo>
                  <a:cubicBezTo>
                    <a:pt x="13001" y="3654"/>
                    <a:pt x="13246" y="3471"/>
                    <a:pt x="13591" y="3154"/>
                  </a:cubicBezTo>
                  <a:cubicBezTo>
                    <a:pt x="13934" y="2839"/>
                    <a:pt x="14038" y="1774"/>
                    <a:pt x="14107" y="1069"/>
                  </a:cubicBezTo>
                  <a:cubicBezTo>
                    <a:pt x="14135" y="785"/>
                    <a:pt x="14159" y="539"/>
                    <a:pt x="14193" y="382"/>
                  </a:cubicBezTo>
                  <a:cubicBezTo>
                    <a:pt x="14251" y="118"/>
                    <a:pt x="14600" y="0"/>
                    <a:pt x="15324" y="0"/>
                  </a:cubicBezTo>
                  <a:cubicBezTo>
                    <a:pt x="16358" y="0"/>
                    <a:pt x="17816" y="237"/>
                    <a:pt x="17878" y="247"/>
                  </a:cubicBezTo>
                  <a:lnTo>
                    <a:pt x="18006" y="268"/>
                  </a:lnTo>
                  <a:lnTo>
                    <a:pt x="18025" y="393"/>
                  </a:lnTo>
                  <a:cubicBezTo>
                    <a:pt x="18096" y="699"/>
                    <a:pt x="19918" y="1840"/>
                    <a:pt x="20313" y="1894"/>
                  </a:cubicBezTo>
                  <a:cubicBezTo>
                    <a:pt x="20872" y="1970"/>
                    <a:pt x="20856" y="2918"/>
                    <a:pt x="20853" y="3025"/>
                  </a:cubicBezTo>
                  <a:lnTo>
                    <a:pt x="20850" y="3129"/>
                  </a:lnTo>
                  <a:lnTo>
                    <a:pt x="20773" y="3166"/>
                  </a:lnTo>
                  <a:cubicBezTo>
                    <a:pt x="20747" y="3199"/>
                    <a:pt x="20618" y="3394"/>
                    <a:pt x="20627" y="4085"/>
                  </a:cubicBezTo>
                  <a:cubicBezTo>
                    <a:pt x="20639" y="5021"/>
                    <a:pt x="20673" y="5780"/>
                    <a:pt x="20673" y="5787"/>
                  </a:cubicBezTo>
                  <a:lnTo>
                    <a:pt x="20676" y="5849"/>
                  </a:lnTo>
                  <a:lnTo>
                    <a:pt x="20638" y="5899"/>
                  </a:lnTo>
                  <a:cubicBezTo>
                    <a:pt x="20588" y="5963"/>
                    <a:pt x="19414" y="7472"/>
                    <a:pt x="18442" y="7472"/>
                  </a:cubicBezTo>
                  <a:cubicBezTo>
                    <a:pt x="17988" y="7472"/>
                    <a:pt x="17227" y="7472"/>
                    <a:pt x="17060" y="7680"/>
                  </a:cubicBezTo>
                  <a:cubicBezTo>
                    <a:pt x="17038" y="7707"/>
                    <a:pt x="17013" y="7756"/>
                    <a:pt x="17040" y="7864"/>
                  </a:cubicBezTo>
                  <a:cubicBezTo>
                    <a:pt x="17201" y="8494"/>
                    <a:pt x="17583" y="8787"/>
                    <a:pt x="18242" y="8787"/>
                  </a:cubicBezTo>
                  <a:cubicBezTo>
                    <a:pt x="18319" y="8787"/>
                    <a:pt x="18401" y="8783"/>
                    <a:pt x="18485" y="8774"/>
                  </a:cubicBezTo>
                  <a:lnTo>
                    <a:pt x="18513" y="8773"/>
                  </a:lnTo>
                  <a:cubicBezTo>
                    <a:pt x="18852" y="8773"/>
                    <a:pt x="19690" y="9611"/>
                    <a:pt x="20167" y="10120"/>
                  </a:cubicBezTo>
                  <a:cubicBezTo>
                    <a:pt x="20477" y="10353"/>
                    <a:pt x="21417" y="11097"/>
                    <a:pt x="21417" y="11519"/>
                  </a:cubicBezTo>
                  <a:lnTo>
                    <a:pt x="21417" y="11655"/>
                  </a:lnTo>
                  <a:lnTo>
                    <a:pt x="21281" y="11687"/>
                  </a:lnTo>
                  <a:cubicBezTo>
                    <a:pt x="20756" y="11812"/>
                    <a:pt x="19315" y="12272"/>
                    <a:pt x="18955" y="12904"/>
                  </a:cubicBezTo>
                  <a:cubicBezTo>
                    <a:pt x="18687" y="13378"/>
                    <a:pt x="19990" y="14388"/>
                    <a:pt x="21001" y="14954"/>
                  </a:cubicBezTo>
                  <a:lnTo>
                    <a:pt x="21091" y="15004"/>
                  </a:lnTo>
                  <a:lnTo>
                    <a:pt x="21091" y="16292"/>
                  </a:lnTo>
                  <a:lnTo>
                    <a:pt x="20136" y="17469"/>
                  </a:lnTo>
                  <a:lnTo>
                    <a:pt x="20056" y="17474"/>
                  </a:lnTo>
                  <a:cubicBezTo>
                    <a:pt x="19484" y="17509"/>
                    <a:pt x="19006" y="18106"/>
                    <a:pt x="18674" y="19201"/>
                  </a:cubicBezTo>
                  <a:cubicBezTo>
                    <a:pt x="18534" y="19663"/>
                    <a:pt x="17760" y="20712"/>
                    <a:pt x="17432" y="20712"/>
                  </a:cubicBezTo>
                  <a:cubicBezTo>
                    <a:pt x="17210" y="20712"/>
                    <a:pt x="15554" y="20934"/>
                    <a:pt x="15178" y="21299"/>
                  </a:cubicBezTo>
                  <a:cubicBezTo>
                    <a:pt x="14972" y="21499"/>
                    <a:pt x="14583" y="21600"/>
                    <a:pt x="14023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37" name="Shape 137"/>
            <p:cNvSpPr/>
            <p:nvPr/>
          </p:nvSpPr>
          <p:spPr>
            <a:xfrm>
              <a:off x="7256836" y="1143501"/>
              <a:ext cx="757062" cy="711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3" h="21600" extrusionOk="0">
                  <a:moveTo>
                    <a:pt x="12865" y="21600"/>
                  </a:moveTo>
                  <a:cubicBezTo>
                    <a:pt x="12326" y="21600"/>
                    <a:pt x="11756" y="21534"/>
                    <a:pt x="11170" y="21402"/>
                  </a:cubicBezTo>
                  <a:cubicBezTo>
                    <a:pt x="6911" y="20451"/>
                    <a:pt x="3475" y="17346"/>
                    <a:pt x="3331" y="17214"/>
                  </a:cubicBezTo>
                  <a:cubicBezTo>
                    <a:pt x="2197" y="16023"/>
                    <a:pt x="1734" y="14833"/>
                    <a:pt x="1938" y="13663"/>
                  </a:cubicBezTo>
                  <a:cubicBezTo>
                    <a:pt x="2235" y="11967"/>
                    <a:pt x="3861" y="10821"/>
                    <a:pt x="4683" y="10342"/>
                  </a:cubicBezTo>
                  <a:lnTo>
                    <a:pt x="2412" y="8562"/>
                  </a:lnTo>
                  <a:cubicBezTo>
                    <a:pt x="2390" y="8562"/>
                    <a:pt x="2367" y="8563"/>
                    <a:pt x="2342" y="8564"/>
                  </a:cubicBezTo>
                  <a:cubicBezTo>
                    <a:pt x="2238" y="8568"/>
                    <a:pt x="2111" y="8573"/>
                    <a:pt x="1972" y="8573"/>
                  </a:cubicBezTo>
                  <a:cubicBezTo>
                    <a:pt x="1156" y="8573"/>
                    <a:pt x="606" y="8394"/>
                    <a:pt x="290" y="8026"/>
                  </a:cubicBezTo>
                  <a:cubicBezTo>
                    <a:pt x="68" y="7767"/>
                    <a:pt x="-27" y="7431"/>
                    <a:pt x="7" y="7028"/>
                  </a:cubicBezTo>
                  <a:cubicBezTo>
                    <a:pt x="377" y="2767"/>
                    <a:pt x="6386" y="200"/>
                    <a:pt x="6642" y="93"/>
                  </a:cubicBezTo>
                  <a:lnTo>
                    <a:pt x="6863" y="0"/>
                  </a:lnTo>
                  <a:lnTo>
                    <a:pt x="7007" y="202"/>
                  </a:lnTo>
                  <a:cubicBezTo>
                    <a:pt x="7847" y="1385"/>
                    <a:pt x="12858" y="5023"/>
                    <a:pt x="14283" y="5130"/>
                  </a:cubicBezTo>
                  <a:cubicBezTo>
                    <a:pt x="14326" y="5133"/>
                    <a:pt x="14368" y="5135"/>
                    <a:pt x="14407" y="5135"/>
                  </a:cubicBezTo>
                  <a:cubicBezTo>
                    <a:pt x="15085" y="5135"/>
                    <a:pt x="15190" y="4669"/>
                    <a:pt x="15300" y="3439"/>
                  </a:cubicBezTo>
                  <a:lnTo>
                    <a:pt x="15308" y="3355"/>
                  </a:lnTo>
                  <a:cubicBezTo>
                    <a:pt x="15383" y="2516"/>
                    <a:pt x="16130" y="1662"/>
                    <a:pt x="16788" y="1662"/>
                  </a:cubicBezTo>
                  <a:cubicBezTo>
                    <a:pt x="17013" y="1662"/>
                    <a:pt x="17215" y="1755"/>
                    <a:pt x="17373" y="1930"/>
                  </a:cubicBezTo>
                  <a:cubicBezTo>
                    <a:pt x="17656" y="2244"/>
                    <a:pt x="17783" y="2789"/>
                    <a:pt x="17762" y="3596"/>
                  </a:cubicBezTo>
                  <a:cubicBezTo>
                    <a:pt x="17953" y="4068"/>
                    <a:pt x="18348" y="4717"/>
                    <a:pt x="18658" y="4726"/>
                  </a:cubicBezTo>
                  <a:cubicBezTo>
                    <a:pt x="18727" y="4693"/>
                    <a:pt x="18934" y="4392"/>
                    <a:pt x="19057" y="4212"/>
                  </a:cubicBezTo>
                  <a:cubicBezTo>
                    <a:pt x="19331" y="3815"/>
                    <a:pt x="19613" y="3403"/>
                    <a:pt x="19994" y="3387"/>
                  </a:cubicBezTo>
                  <a:lnTo>
                    <a:pt x="20033" y="3386"/>
                  </a:lnTo>
                  <a:cubicBezTo>
                    <a:pt x="20513" y="3386"/>
                    <a:pt x="20760" y="3768"/>
                    <a:pt x="20998" y="4137"/>
                  </a:cubicBezTo>
                  <a:cubicBezTo>
                    <a:pt x="21128" y="4339"/>
                    <a:pt x="21276" y="4567"/>
                    <a:pt x="21479" y="4780"/>
                  </a:cubicBezTo>
                  <a:lnTo>
                    <a:pt x="21573" y="4878"/>
                  </a:lnTo>
                  <a:lnTo>
                    <a:pt x="21573" y="7079"/>
                  </a:lnTo>
                  <a:lnTo>
                    <a:pt x="21241" y="7058"/>
                  </a:lnTo>
                  <a:cubicBezTo>
                    <a:pt x="21116" y="7049"/>
                    <a:pt x="20994" y="7045"/>
                    <a:pt x="20876" y="7045"/>
                  </a:cubicBezTo>
                  <a:cubicBezTo>
                    <a:pt x="18237" y="7045"/>
                    <a:pt x="17521" y="9048"/>
                    <a:pt x="17443" y="9295"/>
                  </a:cubicBezTo>
                  <a:cubicBezTo>
                    <a:pt x="17354" y="10298"/>
                    <a:pt x="17376" y="11324"/>
                    <a:pt x="17490" y="11529"/>
                  </a:cubicBezTo>
                  <a:cubicBezTo>
                    <a:pt x="17941" y="11900"/>
                    <a:pt x="17931" y="12979"/>
                    <a:pt x="17917" y="13305"/>
                  </a:cubicBezTo>
                  <a:lnTo>
                    <a:pt x="17911" y="13456"/>
                  </a:lnTo>
                  <a:lnTo>
                    <a:pt x="14837" y="16063"/>
                  </a:lnTo>
                  <a:lnTo>
                    <a:pt x="14837" y="17756"/>
                  </a:lnTo>
                  <a:lnTo>
                    <a:pt x="17477" y="18972"/>
                  </a:lnTo>
                  <a:lnTo>
                    <a:pt x="17301" y="19296"/>
                  </a:lnTo>
                  <a:cubicBezTo>
                    <a:pt x="17251" y="19391"/>
                    <a:pt x="16018" y="21600"/>
                    <a:pt x="12865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38" name="Shape 138"/>
            <p:cNvSpPr/>
            <p:nvPr/>
          </p:nvSpPr>
          <p:spPr>
            <a:xfrm>
              <a:off x="7751620" y="1286439"/>
              <a:ext cx="643129" cy="504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4" h="21600" extrusionOk="0">
                  <a:moveTo>
                    <a:pt x="0" y="19688"/>
                  </a:moveTo>
                  <a:lnTo>
                    <a:pt x="0" y="16232"/>
                  </a:lnTo>
                  <a:lnTo>
                    <a:pt x="3591" y="12545"/>
                  </a:lnTo>
                  <a:cubicBezTo>
                    <a:pt x="3594" y="11852"/>
                    <a:pt x="3498" y="11155"/>
                    <a:pt x="3375" y="11042"/>
                  </a:cubicBezTo>
                  <a:cubicBezTo>
                    <a:pt x="2881" y="10590"/>
                    <a:pt x="2921" y="8599"/>
                    <a:pt x="3042" y="7007"/>
                  </a:cubicBezTo>
                  <a:lnTo>
                    <a:pt x="3045" y="6965"/>
                  </a:lnTo>
                  <a:lnTo>
                    <a:pt x="3054" y="6924"/>
                  </a:lnTo>
                  <a:cubicBezTo>
                    <a:pt x="3063" y="6885"/>
                    <a:pt x="3959" y="3037"/>
                    <a:pt x="7763" y="3037"/>
                  </a:cubicBezTo>
                  <a:cubicBezTo>
                    <a:pt x="7790" y="3037"/>
                    <a:pt x="7817" y="3037"/>
                    <a:pt x="7845" y="3037"/>
                  </a:cubicBezTo>
                  <a:lnTo>
                    <a:pt x="7845" y="0"/>
                  </a:lnTo>
                  <a:lnTo>
                    <a:pt x="8465" y="785"/>
                  </a:lnTo>
                  <a:cubicBezTo>
                    <a:pt x="8900" y="1334"/>
                    <a:pt x="9706" y="2065"/>
                    <a:pt x="11683" y="2065"/>
                  </a:cubicBezTo>
                  <a:cubicBezTo>
                    <a:pt x="12746" y="2065"/>
                    <a:pt x="14047" y="1848"/>
                    <a:pt x="15549" y="1420"/>
                  </a:cubicBezTo>
                  <a:lnTo>
                    <a:pt x="15672" y="1385"/>
                  </a:lnTo>
                  <a:lnTo>
                    <a:pt x="15784" y="1454"/>
                  </a:lnTo>
                  <a:cubicBezTo>
                    <a:pt x="15941" y="1550"/>
                    <a:pt x="16135" y="1598"/>
                    <a:pt x="16361" y="1598"/>
                  </a:cubicBezTo>
                  <a:cubicBezTo>
                    <a:pt x="16857" y="1598"/>
                    <a:pt x="17350" y="1364"/>
                    <a:pt x="17466" y="1305"/>
                  </a:cubicBezTo>
                  <a:cubicBezTo>
                    <a:pt x="17611" y="1184"/>
                    <a:pt x="17759" y="1066"/>
                    <a:pt x="17908" y="949"/>
                  </a:cubicBezTo>
                  <a:lnTo>
                    <a:pt x="18011" y="867"/>
                  </a:lnTo>
                  <a:lnTo>
                    <a:pt x="18511" y="1517"/>
                  </a:lnTo>
                  <a:cubicBezTo>
                    <a:pt x="17484" y="3626"/>
                    <a:pt x="15982" y="7726"/>
                    <a:pt x="16852" y="9756"/>
                  </a:cubicBezTo>
                  <a:cubicBezTo>
                    <a:pt x="17240" y="10661"/>
                    <a:pt x="18102" y="11120"/>
                    <a:pt x="19413" y="11120"/>
                  </a:cubicBezTo>
                  <a:cubicBezTo>
                    <a:pt x="19831" y="11120"/>
                    <a:pt x="20300" y="11072"/>
                    <a:pt x="20806" y="10979"/>
                  </a:cubicBezTo>
                  <a:cubicBezTo>
                    <a:pt x="20838" y="10973"/>
                    <a:pt x="20868" y="10971"/>
                    <a:pt x="20894" y="10971"/>
                  </a:cubicBezTo>
                  <a:cubicBezTo>
                    <a:pt x="21084" y="10971"/>
                    <a:pt x="21244" y="11103"/>
                    <a:pt x="21311" y="11316"/>
                  </a:cubicBezTo>
                  <a:cubicBezTo>
                    <a:pt x="21412" y="11638"/>
                    <a:pt x="21600" y="12238"/>
                    <a:pt x="16496" y="18602"/>
                  </a:cubicBezTo>
                  <a:lnTo>
                    <a:pt x="16390" y="18735"/>
                  </a:lnTo>
                  <a:lnTo>
                    <a:pt x="13460" y="18735"/>
                  </a:lnTo>
                  <a:lnTo>
                    <a:pt x="13421" y="18723"/>
                  </a:lnTo>
                  <a:cubicBezTo>
                    <a:pt x="13404" y="18718"/>
                    <a:pt x="11657" y="18220"/>
                    <a:pt x="9609" y="18220"/>
                  </a:cubicBezTo>
                  <a:cubicBezTo>
                    <a:pt x="7519" y="18220"/>
                    <a:pt x="4780" y="18746"/>
                    <a:pt x="3595" y="21251"/>
                  </a:cubicBezTo>
                  <a:lnTo>
                    <a:pt x="3430" y="21600"/>
                  </a:lnTo>
                  <a:cubicBezTo>
                    <a:pt x="3430" y="21600"/>
                    <a:pt x="0" y="19688"/>
                    <a:pt x="0" y="19688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39" name="Shape 139"/>
            <p:cNvSpPr/>
            <p:nvPr/>
          </p:nvSpPr>
          <p:spPr>
            <a:xfrm>
              <a:off x="6784042" y="967578"/>
              <a:ext cx="719845" cy="765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7" h="21600" extrusionOk="0">
                  <a:moveTo>
                    <a:pt x="15658" y="21600"/>
                  </a:moveTo>
                  <a:cubicBezTo>
                    <a:pt x="14156" y="21600"/>
                    <a:pt x="12364" y="21086"/>
                    <a:pt x="10332" y="20072"/>
                  </a:cubicBezTo>
                  <a:cubicBezTo>
                    <a:pt x="9410" y="19611"/>
                    <a:pt x="8014" y="19375"/>
                    <a:pt x="6663" y="19146"/>
                  </a:cubicBezTo>
                  <a:cubicBezTo>
                    <a:pt x="5766" y="18994"/>
                    <a:pt x="4919" y="18850"/>
                    <a:pt x="4227" y="18645"/>
                  </a:cubicBezTo>
                  <a:lnTo>
                    <a:pt x="4020" y="18584"/>
                  </a:lnTo>
                  <a:lnTo>
                    <a:pt x="3999" y="18380"/>
                  </a:lnTo>
                  <a:cubicBezTo>
                    <a:pt x="3943" y="17846"/>
                    <a:pt x="4015" y="17338"/>
                    <a:pt x="4085" y="16846"/>
                  </a:cubicBezTo>
                  <a:cubicBezTo>
                    <a:pt x="4169" y="16248"/>
                    <a:pt x="4249" y="15683"/>
                    <a:pt x="4102" y="15107"/>
                  </a:cubicBezTo>
                  <a:cubicBezTo>
                    <a:pt x="4031" y="14831"/>
                    <a:pt x="3957" y="14575"/>
                    <a:pt x="3884" y="14325"/>
                  </a:cubicBezTo>
                  <a:cubicBezTo>
                    <a:pt x="3689" y="13650"/>
                    <a:pt x="3504" y="13013"/>
                    <a:pt x="3452" y="12200"/>
                  </a:cubicBezTo>
                  <a:cubicBezTo>
                    <a:pt x="3446" y="12094"/>
                    <a:pt x="3367" y="11131"/>
                    <a:pt x="3321" y="10665"/>
                  </a:cubicBezTo>
                  <a:lnTo>
                    <a:pt x="1094" y="10665"/>
                  </a:lnTo>
                  <a:lnTo>
                    <a:pt x="1094" y="8559"/>
                  </a:lnTo>
                  <a:cubicBezTo>
                    <a:pt x="1091" y="8559"/>
                    <a:pt x="1088" y="8559"/>
                    <a:pt x="1085" y="8559"/>
                  </a:cubicBezTo>
                  <a:cubicBezTo>
                    <a:pt x="664" y="8559"/>
                    <a:pt x="345" y="8419"/>
                    <a:pt x="162" y="8154"/>
                  </a:cubicBezTo>
                  <a:cubicBezTo>
                    <a:pt x="-93" y="7788"/>
                    <a:pt x="-48" y="7243"/>
                    <a:pt x="300" y="6490"/>
                  </a:cubicBezTo>
                  <a:cubicBezTo>
                    <a:pt x="481" y="6097"/>
                    <a:pt x="659" y="5667"/>
                    <a:pt x="830" y="5252"/>
                  </a:cubicBezTo>
                  <a:cubicBezTo>
                    <a:pt x="1134" y="4515"/>
                    <a:pt x="1449" y="3754"/>
                    <a:pt x="1816" y="3110"/>
                  </a:cubicBezTo>
                  <a:lnTo>
                    <a:pt x="1928" y="2914"/>
                  </a:lnTo>
                  <a:lnTo>
                    <a:pt x="2161" y="2952"/>
                  </a:lnTo>
                  <a:cubicBezTo>
                    <a:pt x="3597" y="3185"/>
                    <a:pt x="5090" y="3294"/>
                    <a:pt x="6289" y="3381"/>
                  </a:cubicBezTo>
                  <a:cubicBezTo>
                    <a:pt x="6915" y="3427"/>
                    <a:pt x="7454" y="3466"/>
                    <a:pt x="7869" y="3514"/>
                  </a:cubicBezTo>
                  <a:cubicBezTo>
                    <a:pt x="7982" y="3528"/>
                    <a:pt x="8106" y="3535"/>
                    <a:pt x="8236" y="3535"/>
                  </a:cubicBezTo>
                  <a:cubicBezTo>
                    <a:pt x="10861" y="3535"/>
                    <a:pt x="15718" y="892"/>
                    <a:pt x="15766" y="865"/>
                  </a:cubicBezTo>
                  <a:lnTo>
                    <a:pt x="15814" y="839"/>
                  </a:lnTo>
                  <a:lnTo>
                    <a:pt x="20256" y="0"/>
                  </a:lnTo>
                  <a:lnTo>
                    <a:pt x="20266" y="369"/>
                  </a:lnTo>
                  <a:cubicBezTo>
                    <a:pt x="20273" y="664"/>
                    <a:pt x="20273" y="958"/>
                    <a:pt x="20272" y="1250"/>
                  </a:cubicBezTo>
                  <a:cubicBezTo>
                    <a:pt x="20270" y="2680"/>
                    <a:pt x="20267" y="4032"/>
                    <a:pt x="21246" y="5254"/>
                  </a:cubicBezTo>
                  <a:lnTo>
                    <a:pt x="21507" y="5580"/>
                  </a:lnTo>
                  <a:lnTo>
                    <a:pt x="21104" y="5730"/>
                  </a:lnTo>
                  <a:cubicBezTo>
                    <a:pt x="21042" y="5753"/>
                    <a:pt x="14912" y="8075"/>
                    <a:pt x="14561" y="11654"/>
                  </a:cubicBezTo>
                  <a:cubicBezTo>
                    <a:pt x="14542" y="11850"/>
                    <a:pt x="14584" y="11998"/>
                    <a:pt x="14689" y="12107"/>
                  </a:cubicBezTo>
                  <a:cubicBezTo>
                    <a:pt x="14886" y="12310"/>
                    <a:pt x="15316" y="12413"/>
                    <a:pt x="15968" y="12413"/>
                  </a:cubicBezTo>
                  <a:cubicBezTo>
                    <a:pt x="16104" y="12413"/>
                    <a:pt x="16229" y="12409"/>
                    <a:pt x="16333" y="12405"/>
                  </a:cubicBezTo>
                  <a:cubicBezTo>
                    <a:pt x="16412" y="12403"/>
                    <a:pt x="16481" y="12400"/>
                    <a:pt x="16533" y="12400"/>
                  </a:cubicBezTo>
                  <a:lnTo>
                    <a:pt x="16641" y="12400"/>
                  </a:lnTo>
                  <a:lnTo>
                    <a:pt x="20089" y="14796"/>
                  </a:lnTo>
                  <a:lnTo>
                    <a:pt x="19567" y="15011"/>
                  </a:lnTo>
                  <a:cubicBezTo>
                    <a:pt x="19541" y="15022"/>
                    <a:pt x="16923" y="16121"/>
                    <a:pt x="16577" y="17879"/>
                  </a:cubicBezTo>
                  <a:cubicBezTo>
                    <a:pt x="16406" y="18750"/>
                    <a:pt x="16830" y="19668"/>
                    <a:pt x="17837" y="20607"/>
                  </a:cubicBezTo>
                  <a:lnTo>
                    <a:pt x="18093" y="20846"/>
                  </a:lnTo>
                  <a:lnTo>
                    <a:pt x="17818" y="21065"/>
                  </a:lnTo>
                  <a:cubicBezTo>
                    <a:pt x="17790" y="21087"/>
                    <a:pt x="17129" y="21600"/>
                    <a:pt x="15658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40" name="Shape 140"/>
            <p:cNvSpPr/>
            <p:nvPr/>
          </p:nvSpPr>
          <p:spPr>
            <a:xfrm>
              <a:off x="7003946" y="1693261"/>
              <a:ext cx="1460254" cy="804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0" h="21600" extrusionOk="0">
                  <a:moveTo>
                    <a:pt x="3014" y="21317"/>
                  </a:moveTo>
                  <a:cubicBezTo>
                    <a:pt x="2747" y="19885"/>
                    <a:pt x="2205" y="19692"/>
                    <a:pt x="1710" y="19692"/>
                  </a:cubicBezTo>
                  <a:cubicBezTo>
                    <a:pt x="1557" y="19692"/>
                    <a:pt x="1407" y="19712"/>
                    <a:pt x="1261" y="19731"/>
                  </a:cubicBezTo>
                  <a:cubicBezTo>
                    <a:pt x="1130" y="19749"/>
                    <a:pt x="1006" y="19765"/>
                    <a:pt x="892" y="19765"/>
                  </a:cubicBezTo>
                  <a:cubicBezTo>
                    <a:pt x="584" y="19765"/>
                    <a:pt x="392" y="19624"/>
                    <a:pt x="307" y="19334"/>
                  </a:cubicBezTo>
                  <a:cubicBezTo>
                    <a:pt x="224" y="19052"/>
                    <a:pt x="284" y="18757"/>
                    <a:pt x="324" y="18614"/>
                  </a:cubicBezTo>
                  <a:lnTo>
                    <a:pt x="352" y="14571"/>
                  </a:lnTo>
                  <a:lnTo>
                    <a:pt x="784" y="14130"/>
                  </a:lnTo>
                  <a:lnTo>
                    <a:pt x="782" y="13236"/>
                  </a:lnTo>
                  <a:cubicBezTo>
                    <a:pt x="268" y="12293"/>
                    <a:pt x="5" y="11216"/>
                    <a:pt x="0" y="10032"/>
                  </a:cubicBezTo>
                  <a:cubicBezTo>
                    <a:pt x="-10" y="7821"/>
                    <a:pt x="881" y="5961"/>
                    <a:pt x="1089" y="5557"/>
                  </a:cubicBezTo>
                  <a:lnTo>
                    <a:pt x="1122" y="4909"/>
                  </a:lnTo>
                  <a:cubicBezTo>
                    <a:pt x="862" y="4803"/>
                    <a:pt x="553" y="4484"/>
                    <a:pt x="390" y="4024"/>
                  </a:cubicBezTo>
                  <a:cubicBezTo>
                    <a:pt x="254" y="3641"/>
                    <a:pt x="236" y="3221"/>
                    <a:pt x="338" y="2809"/>
                  </a:cubicBezTo>
                  <a:cubicBezTo>
                    <a:pt x="429" y="2439"/>
                    <a:pt x="720" y="1947"/>
                    <a:pt x="2176" y="1947"/>
                  </a:cubicBezTo>
                  <a:cubicBezTo>
                    <a:pt x="2710" y="1947"/>
                    <a:pt x="3201" y="2012"/>
                    <a:pt x="3411" y="2040"/>
                  </a:cubicBezTo>
                  <a:cubicBezTo>
                    <a:pt x="3411" y="2040"/>
                    <a:pt x="3453" y="2046"/>
                    <a:pt x="3454" y="2046"/>
                  </a:cubicBezTo>
                  <a:cubicBezTo>
                    <a:pt x="3471" y="2046"/>
                    <a:pt x="3483" y="2042"/>
                    <a:pt x="3500" y="2009"/>
                  </a:cubicBezTo>
                  <a:cubicBezTo>
                    <a:pt x="3594" y="1832"/>
                    <a:pt x="3630" y="1264"/>
                    <a:pt x="3626" y="910"/>
                  </a:cubicBezTo>
                  <a:lnTo>
                    <a:pt x="3525" y="319"/>
                  </a:lnTo>
                  <a:lnTo>
                    <a:pt x="3795" y="422"/>
                  </a:lnTo>
                  <a:cubicBezTo>
                    <a:pt x="4045" y="517"/>
                    <a:pt x="4281" y="565"/>
                    <a:pt x="4497" y="565"/>
                  </a:cubicBezTo>
                  <a:cubicBezTo>
                    <a:pt x="5094" y="565"/>
                    <a:pt x="5354" y="197"/>
                    <a:pt x="5357" y="193"/>
                  </a:cubicBezTo>
                  <a:lnTo>
                    <a:pt x="5462" y="40"/>
                  </a:lnTo>
                  <a:lnTo>
                    <a:pt x="5566" y="197"/>
                  </a:lnTo>
                  <a:cubicBezTo>
                    <a:pt x="5583" y="225"/>
                    <a:pt x="7362" y="2963"/>
                    <a:pt x="9488" y="3773"/>
                  </a:cubicBezTo>
                  <a:cubicBezTo>
                    <a:pt x="9770" y="3881"/>
                    <a:pt x="10044" y="3936"/>
                    <a:pt x="10301" y="3936"/>
                  </a:cubicBezTo>
                  <a:cubicBezTo>
                    <a:pt x="11751" y="3936"/>
                    <a:pt x="12316" y="2210"/>
                    <a:pt x="12321" y="2193"/>
                  </a:cubicBezTo>
                  <a:cubicBezTo>
                    <a:pt x="12803" y="756"/>
                    <a:pt x="13825" y="0"/>
                    <a:pt x="15280" y="0"/>
                  </a:cubicBezTo>
                  <a:cubicBezTo>
                    <a:pt x="16230" y="0"/>
                    <a:pt x="17016" y="317"/>
                    <a:pt x="17050" y="331"/>
                  </a:cubicBezTo>
                  <a:lnTo>
                    <a:pt x="17307" y="436"/>
                  </a:lnTo>
                  <a:lnTo>
                    <a:pt x="17139" y="806"/>
                  </a:lnTo>
                  <a:cubicBezTo>
                    <a:pt x="17043" y="1021"/>
                    <a:pt x="16819" y="1681"/>
                    <a:pt x="16940" y="2144"/>
                  </a:cubicBezTo>
                  <a:cubicBezTo>
                    <a:pt x="17066" y="2626"/>
                    <a:pt x="17560" y="2891"/>
                    <a:pt x="18331" y="2891"/>
                  </a:cubicBezTo>
                  <a:cubicBezTo>
                    <a:pt x="18418" y="2891"/>
                    <a:pt x="18509" y="2888"/>
                    <a:pt x="18606" y="2881"/>
                  </a:cubicBezTo>
                  <a:lnTo>
                    <a:pt x="18700" y="2875"/>
                  </a:lnTo>
                  <a:lnTo>
                    <a:pt x="18988" y="3723"/>
                  </a:lnTo>
                  <a:lnTo>
                    <a:pt x="18991" y="3795"/>
                  </a:lnTo>
                  <a:cubicBezTo>
                    <a:pt x="18993" y="3833"/>
                    <a:pt x="19174" y="7660"/>
                    <a:pt x="21107" y="9766"/>
                  </a:cubicBezTo>
                  <a:lnTo>
                    <a:pt x="21590" y="10292"/>
                  </a:lnTo>
                  <a:lnTo>
                    <a:pt x="21027" y="10315"/>
                  </a:lnTo>
                  <a:cubicBezTo>
                    <a:pt x="21021" y="10315"/>
                    <a:pt x="20361" y="10347"/>
                    <a:pt x="20028" y="10819"/>
                  </a:cubicBezTo>
                  <a:lnTo>
                    <a:pt x="19954" y="10924"/>
                  </a:lnTo>
                  <a:lnTo>
                    <a:pt x="19770" y="10789"/>
                  </a:lnTo>
                  <a:cubicBezTo>
                    <a:pt x="19745" y="10788"/>
                    <a:pt x="19704" y="10786"/>
                    <a:pt x="19650" y="10786"/>
                  </a:cubicBezTo>
                  <a:cubicBezTo>
                    <a:pt x="19369" y="10786"/>
                    <a:pt x="18814" y="10815"/>
                    <a:pt x="18245" y="11007"/>
                  </a:cubicBezTo>
                  <a:lnTo>
                    <a:pt x="18158" y="11037"/>
                  </a:lnTo>
                  <a:lnTo>
                    <a:pt x="17445" y="9650"/>
                  </a:lnTo>
                  <a:lnTo>
                    <a:pt x="15581" y="9650"/>
                  </a:lnTo>
                  <a:cubicBezTo>
                    <a:pt x="15478" y="9960"/>
                    <a:pt x="15214" y="10546"/>
                    <a:pt x="14667" y="10610"/>
                  </a:cubicBezTo>
                  <a:cubicBezTo>
                    <a:pt x="14644" y="10612"/>
                    <a:pt x="14621" y="10613"/>
                    <a:pt x="14599" y="10613"/>
                  </a:cubicBezTo>
                  <a:cubicBezTo>
                    <a:pt x="14255" y="10614"/>
                    <a:pt x="13997" y="10309"/>
                    <a:pt x="13770" y="10041"/>
                  </a:cubicBezTo>
                  <a:cubicBezTo>
                    <a:pt x="13587" y="9824"/>
                    <a:pt x="13428" y="9637"/>
                    <a:pt x="13258" y="9637"/>
                  </a:cubicBezTo>
                  <a:cubicBezTo>
                    <a:pt x="13236" y="9637"/>
                    <a:pt x="13214" y="9640"/>
                    <a:pt x="13192" y="9646"/>
                  </a:cubicBezTo>
                  <a:lnTo>
                    <a:pt x="13145" y="9659"/>
                  </a:lnTo>
                  <a:cubicBezTo>
                    <a:pt x="12731" y="9774"/>
                    <a:pt x="12731" y="9774"/>
                    <a:pt x="12759" y="10473"/>
                  </a:cubicBezTo>
                  <a:cubicBezTo>
                    <a:pt x="12785" y="11126"/>
                    <a:pt x="12616" y="11227"/>
                    <a:pt x="12408" y="11284"/>
                  </a:cubicBezTo>
                  <a:cubicBezTo>
                    <a:pt x="12200" y="11340"/>
                    <a:pt x="11852" y="11435"/>
                    <a:pt x="11278" y="12514"/>
                  </a:cubicBezTo>
                  <a:cubicBezTo>
                    <a:pt x="11132" y="12789"/>
                    <a:pt x="10997" y="12923"/>
                    <a:pt x="10864" y="12923"/>
                  </a:cubicBezTo>
                  <a:lnTo>
                    <a:pt x="10864" y="12923"/>
                  </a:lnTo>
                  <a:cubicBezTo>
                    <a:pt x="10549" y="12923"/>
                    <a:pt x="10437" y="12237"/>
                    <a:pt x="10391" y="11716"/>
                  </a:cubicBezTo>
                  <a:cubicBezTo>
                    <a:pt x="10145" y="11911"/>
                    <a:pt x="9713" y="12205"/>
                    <a:pt x="9241" y="12306"/>
                  </a:cubicBezTo>
                  <a:cubicBezTo>
                    <a:pt x="9109" y="12335"/>
                    <a:pt x="8944" y="12360"/>
                    <a:pt x="8760" y="12389"/>
                  </a:cubicBezTo>
                  <a:cubicBezTo>
                    <a:pt x="8122" y="12487"/>
                    <a:pt x="6934" y="12670"/>
                    <a:pt x="6714" y="13220"/>
                  </a:cubicBezTo>
                  <a:cubicBezTo>
                    <a:pt x="6394" y="14020"/>
                    <a:pt x="5624" y="15175"/>
                    <a:pt x="5010" y="15261"/>
                  </a:cubicBezTo>
                  <a:cubicBezTo>
                    <a:pt x="4651" y="15311"/>
                    <a:pt x="4380" y="15562"/>
                    <a:pt x="4334" y="15767"/>
                  </a:cubicBezTo>
                  <a:cubicBezTo>
                    <a:pt x="4329" y="15792"/>
                    <a:pt x="4311" y="15870"/>
                    <a:pt x="4387" y="16025"/>
                  </a:cubicBezTo>
                  <a:cubicBezTo>
                    <a:pt x="4638" y="16538"/>
                    <a:pt x="5127" y="16553"/>
                    <a:pt x="5182" y="16553"/>
                  </a:cubicBezTo>
                  <a:lnTo>
                    <a:pt x="5374" y="16541"/>
                  </a:lnTo>
                  <a:lnTo>
                    <a:pt x="5362" y="16887"/>
                  </a:lnTo>
                  <a:lnTo>
                    <a:pt x="5311" y="17586"/>
                  </a:lnTo>
                  <a:lnTo>
                    <a:pt x="5241" y="17659"/>
                  </a:lnTo>
                  <a:cubicBezTo>
                    <a:pt x="5033" y="17878"/>
                    <a:pt x="3991" y="18955"/>
                    <a:pt x="3605" y="18989"/>
                  </a:cubicBezTo>
                  <a:cubicBezTo>
                    <a:pt x="3563" y="19235"/>
                    <a:pt x="3617" y="20081"/>
                    <a:pt x="3731" y="20889"/>
                  </a:cubicBezTo>
                  <a:lnTo>
                    <a:pt x="3768" y="21151"/>
                  </a:lnTo>
                  <a:lnTo>
                    <a:pt x="3067" y="21600"/>
                  </a:lnTo>
                  <a:cubicBezTo>
                    <a:pt x="3067" y="21600"/>
                    <a:pt x="3014" y="21317"/>
                    <a:pt x="3014" y="21317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41" name="Shape 141"/>
            <p:cNvSpPr/>
            <p:nvPr/>
          </p:nvSpPr>
          <p:spPr>
            <a:xfrm>
              <a:off x="7047927" y="2319988"/>
              <a:ext cx="1174824" cy="715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16" y="21522"/>
                  </a:moveTo>
                  <a:cubicBezTo>
                    <a:pt x="12113" y="21161"/>
                    <a:pt x="10961" y="20226"/>
                    <a:pt x="10477" y="20226"/>
                  </a:cubicBezTo>
                  <a:cubicBezTo>
                    <a:pt x="10404" y="20226"/>
                    <a:pt x="10382" y="20249"/>
                    <a:pt x="10382" y="20249"/>
                  </a:cubicBezTo>
                  <a:cubicBezTo>
                    <a:pt x="9959" y="20768"/>
                    <a:pt x="9103" y="21273"/>
                    <a:pt x="9067" y="21295"/>
                  </a:cubicBezTo>
                  <a:lnTo>
                    <a:pt x="8926" y="21378"/>
                  </a:lnTo>
                  <a:lnTo>
                    <a:pt x="8837" y="21180"/>
                  </a:lnTo>
                  <a:cubicBezTo>
                    <a:pt x="8485" y="20401"/>
                    <a:pt x="8145" y="19972"/>
                    <a:pt x="7878" y="19972"/>
                  </a:cubicBezTo>
                  <a:cubicBezTo>
                    <a:pt x="7696" y="19972"/>
                    <a:pt x="7596" y="20177"/>
                    <a:pt x="7595" y="20180"/>
                  </a:cubicBezTo>
                  <a:lnTo>
                    <a:pt x="7538" y="20306"/>
                  </a:lnTo>
                  <a:lnTo>
                    <a:pt x="7443" y="20314"/>
                  </a:lnTo>
                  <a:cubicBezTo>
                    <a:pt x="7396" y="20318"/>
                    <a:pt x="7351" y="20320"/>
                    <a:pt x="7306" y="20320"/>
                  </a:cubicBezTo>
                  <a:cubicBezTo>
                    <a:pt x="6099" y="20320"/>
                    <a:pt x="5418" y="18942"/>
                    <a:pt x="5178" y="18339"/>
                  </a:cubicBezTo>
                  <a:cubicBezTo>
                    <a:pt x="4758" y="18628"/>
                    <a:pt x="4300" y="18774"/>
                    <a:pt x="3813" y="18774"/>
                  </a:cubicBezTo>
                  <a:cubicBezTo>
                    <a:pt x="1921" y="18774"/>
                    <a:pt x="203" y="16609"/>
                    <a:pt x="131" y="16516"/>
                  </a:cubicBezTo>
                  <a:lnTo>
                    <a:pt x="56" y="16421"/>
                  </a:lnTo>
                  <a:lnTo>
                    <a:pt x="0" y="13707"/>
                  </a:lnTo>
                  <a:lnTo>
                    <a:pt x="1115" y="12045"/>
                  </a:lnTo>
                  <a:lnTo>
                    <a:pt x="1115" y="11203"/>
                  </a:lnTo>
                  <a:cubicBezTo>
                    <a:pt x="1115" y="10946"/>
                    <a:pt x="1192" y="10516"/>
                    <a:pt x="1708" y="10516"/>
                  </a:cubicBezTo>
                  <a:cubicBezTo>
                    <a:pt x="1923" y="10516"/>
                    <a:pt x="2185" y="10581"/>
                    <a:pt x="2439" y="10645"/>
                  </a:cubicBezTo>
                  <a:cubicBezTo>
                    <a:pt x="2672" y="10702"/>
                    <a:pt x="2913" y="10762"/>
                    <a:pt x="3086" y="10762"/>
                  </a:cubicBezTo>
                  <a:cubicBezTo>
                    <a:pt x="3168" y="10762"/>
                    <a:pt x="3213" y="10749"/>
                    <a:pt x="3237" y="10738"/>
                  </a:cubicBezTo>
                  <a:cubicBezTo>
                    <a:pt x="3229" y="10596"/>
                    <a:pt x="3185" y="10283"/>
                    <a:pt x="3001" y="9623"/>
                  </a:cubicBezTo>
                  <a:lnTo>
                    <a:pt x="2982" y="9557"/>
                  </a:lnTo>
                  <a:lnTo>
                    <a:pt x="2982" y="9484"/>
                  </a:lnTo>
                  <a:cubicBezTo>
                    <a:pt x="2984" y="7200"/>
                    <a:pt x="3189" y="6042"/>
                    <a:pt x="3594" y="6042"/>
                  </a:cubicBezTo>
                  <a:cubicBezTo>
                    <a:pt x="3631" y="6042"/>
                    <a:pt x="3668" y="6052"/>
                    <a:pt x="3705" y="6072"/>
                  </a:cubicBezTo>
                  <a:cubicBezTo>
                    <a:pt x="4008" y="6237"/>
                    <a:pt x="4045" y="6907"/>
                    <a:pt x="4087" y="7683"/>
                  </a:cubicBezTo>
                  <a:cubicBezTo>
                    <a:pt x="4142" y="8707"/>
                    <a:pt x="4207" y="9432"/>
                    <a:pt x="4530" y="9432"/>
                  </a:cubicBezTo>
                  <a:cubicBezTo>
                    <a:pt x="4558" y="9432"/>
                    <a:pt x="4588" y="9428"/>
                    <a:pt x="4620" y="9419"/>
                  </a:cubicBezTo>
                  <a:lnTo>
                    <a:pt x="4904" y="9339"/>
                  </a:lnTo>
                  <a:cubicBezTo>
                    <a:pt x="5501" y="9168"/>
                    <a:pt x="6244" y="8955"/>
                    <a:pt x="7066" y="8955"/>
                  </a:cubicBezTo>
                  <a:cubicBezTo>
                    <a:pt x="7776" y="8955"/>
                    <a:pt x="8428" y="9110"/>
                    <a:pt x="9059" y="9430"/>
                  </a:cubicBezTo>
                  <a:cubicBezTo>
                    <a:pt x="9724" y="9766"/>
                    <a:pt x="10268" y="9946"/>
                    <a:pt x="10705" y="10090"/>
                  </a:cubicBezTo>
                  <a:cubicBezTo>
                    <a:pt x="11439" y="10332"/>
                    <a:pt x="11882" y="10478"/>
                    <a:pt x="11929" y="11166"/>
                  </a:cubicBezTo>
                  <a:cubicBezTo>
                    <a:pt x="11961" y="11640"/>
                    <a:pt x="11697" y="12213"/>
                    <a:pt x="11291" y="13031"/>
                  </a:cubicBezTo>
                  <a:cubicBezTo>
                    <a:pt x="11138" y="13339"/>
                    <a:pt x="10917" y="13786"/>
                    <a:pt x="10858" y="14003"/>
                  </a:cubicBezTo>
                  <a:cubicBezTo>
                    <a:pt x="10922" y="14042"/>
                    <a:pt x="11065" y="14099"/>
                    <a:pt x="11317" y="14099"/>
                  </a:cubicBezTo>
                  <a:cubicBezTo>
                    <a:pt x="11766" y="14099"/>
                    <a:pt x="12454" y="13903"/>
                    <a:pt x="12913" y="13351"/>
                  </a:cubicBezTo>
                  <a:cubicBezTo>
                    <a:pt x="13231" y="12965"/>
                    <a:pt x="13547" y="12770"/>
                    <a:pt x="13851" y="12770"/>
                  </a:cubicBezTo>
                  <a:cubicBezTo>
                    <a:pt x="14263" y="12770"/>
                    <a:pt x="14570" y="13116"/>
                    <a:pt x="14774" y="13344"/>
                  </a:cubicBezTo>
                  <a:cubicBezTo>
                    <a:pt x="14926" y="13516"/>
                    <a:pt x="15154" y="13744"/>
                    <a:pt x="15366" y="13744"/>
                  </a:cubicBezTo>
                  <a:cubicBezTo>
                    <a:pt x="15435" y="13744"/>
                    <a:pt x="15648" y="13744"/>
                    <a:pt x="15845" y="13132"/>
                  </a:cubicBezTo>
                  <a:lnTo>
                    <a:pt x="15853" y="13106"/>
                  </a:lnTo>
                  <a:lnTo>
                    <a:pt x="15864" y="13083"/>
                  </a:lnTo>
                  <a:cubicBezTo>
                    <a:pt x="15987" y="12824"/>
                    <a:pt x="16099" y="12517"/>
                    <a:pt x="16145" y="12328"/>
                  </a:cubicBezTo>
                  <a:cubicBezTo>
                    <a:pt x="16038" y="12366"/>
                    <a:pt x="15837" y="12482"/>
                    <a:pt x="15464" y="12815"/>
                  </a:cubicBezTo>
                  <a:lnTo>
                    <a:pt x="15381" y="12889"/>
                  </a:lnTo>
                  <a:lnTo>
                    <a:pt x="15293" y="12832"/>
                  </a:lnTo>
                  <a:cubicBezTo>
                    <a:pt x="15287" y="12828"/>
                    <a:pt x="14706" y="12461"/>
                    <a:pt x="13768" y="12461"/>
                  </a:cubicBezTo>
                  <a:cubicBezTo>
                    <a:pt x="13548" y="12461"/>
                    <a:pt x="13322" y="12481"/>
                    <a:pt x="13098" y="12521"/>
                  </a:cubicBezTo>
                  <a:lnTo>
                    <a:pt x="13055" y="12529"/>
                  </a:lnTo>
                  <a:lnTo>
                    <a:pt x="13014" y="12508"/>
                  </a:lnTo>
                  <a:cubicBezTo>
                    <a:pt x="12913" y="12454"/>
                    <a:pt x="12023" y="11956"/>
                    <a:pt x="11967" y="10961"/>
                  </a:cubicBezTo>
                  <a:cubicBezTo>
                    <a:pt x="11930" y="10308"/>
                    <a:pt x="12247" y="9693"/>
                    <a:pt x="12936" y="9080"/>
                  </a:cubicBezTo>
                  <a:cubicBezTo>
                    <a:pt x="13475" y="8600"/>
                    <a:pt x="14030" y="8529"/>
                    <a:pt x="14519" y="8467"/>
                  </a:cubicBezTo>
                  <a:cubicBezTo>
                    <a:pt x="15416" y="8352"/>
                    <a:pt x="15957" y="8283"/>
                    <a:pt x="16018" y="6039"/>
                  </a:cubicBezTo>
                  <a:lnTo>
                    <a:pt x="16020" y="5977"/>
                  </a:lnTo>
                  <a:lnTo>
                    <a:pt x="16035" y="5917"/>
                  </a:lnTo>
                  <a:cubicBezTo>
                    <a:pt x="16074" y="5772"/>
                    <a:pt x="16096" y="5659"/>
                    <a:pt x="16107" y="5603"/>
                  </a:cubicBezTo>
                  <a:cubicBezTo>
                    <a:pt x="16075" y="4743"/>
                    <a:pt x="15618" y="3782"/>
                    <a:pt x="15613" y="3773"/>
                  </a:cubicBezTo>
                  <a:lnTo>
                    <a:pt x="15570" y="3682"/>
                  </a:lnTo>
                  <a:lnTo>
                    <a:pt x="15569" y="3567"/>
                  </a:lnTo>
                  <a:cubicBezTo>
                    <a:pt x="15569" y="2776"/>
                    <a:pt x="15847" y="2303"/>
                    <a:pt x="16311" y="2303"/>
                  </a:cubicBezTo>
                  <a:cubicBezTo>
                    <a:pt x="16555" y="2303"/>
                    <a:pt x="16793" y="2432"/>
                    <a:pt x="16886" y="2488"/>
                  </a:cubicBezTo>
                  <a:lnTo>
                    <a:pt x="17675" y="2488"/>
                  </a:lnTo>
                  <a:cubicBezTo>
                    <a:pt x="18104" y="1792"/>
                    <a:pt x="19254" y="0"/>
                    <a:pt x="19732" y="0"/>
                  </a:cubicBezTo>
                  <a:lnTo>
                    <a:pt x="19763" y="2"/>
                  </a:lnTo>
                  <a:cubicBezTo>
                    <a:pt x="20546" y="102"/>
                    <a:pt x="20584" y="1573"/>
                    <a:pt x="20531" y="2843"/>
                  </a:cubicBezTo>
                  <a:cubicBezTo>
                    <a:pt x="20467" y="4385"/>
                    <a:pt x="20513" y="6518"/>
                    <a:pt x="20528" y="7084"/>
                  </a:cubicBezTo>
                  <a:cubicBezTo>
                    <a:pt x="21032" y="7798"/>
                    <a:pt x="21600" y="8706"/>
                    <a:pt x="21600" y="9179"/>
                  </a:cubicBezTo>
                  <a:cubicBezTo>
                    <a:pt x="21600" y="9320"/>
                    <a:pt x="21600" y="9744"/>
                    <a:pt x="19710" y="12756"/>
                  </a:cubicBezTo>
                  <a:cubicBezTo>
                    <a:pt x="19942" y="13327"/>
                    <a:pt x="20483" y="14829"/>
                    <a:pt x="20531" y="16571"/>
                  </a:cubicBezTo>
                  <a:lnTo>
                    <a:pt x="20540" y="16900"/>
                  </a:lnTo>
                  <a:lnTo>
                    <a:pt x="16782" y="17232"/>
                  </a:lnTo>
                  <a:lnTo>
                    <a:pt x="16782" y="19407"/>
                  </a:lnTo>
                  <a:lnTo>
                    <a:pt x="16580" y="19407"/>
                  </a:lnTo>
                  <a:cubicBezTo>
                    <a:pt x="15624" y="19407"/>
                    <a:pt x="12724" y="21512"/>
                    <a:pt x="12695" y="21534"/>
                  </a:cubicBezTo>
                  <a:lnTo>
                    <a:pt x="12604" y="21600"/>
                  </a:lnTo>
                  <a:cubicBezTo>
                    <a:pt x="12604" y="21600"/>
                    <a:pt x="12516" y="21522"/>
                    <a:pt x="12516" y="21522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42" name="Shape 142"/>
            <p:cNvSpPr/>
            <p:nvPr/>
          </p:nvSpPr>
          <p:spPr>
            <a:xfrm>
              <a:off x="7267831" y="2023117"/>
              <a:ext cx="991917" cy="6286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0" h="21600" extrusionOk="0">
                  <a:moveTo>
                    <a:pt x="8719" y="21600"/>
                  </a:moveTo>
                  <a:cubicBezTo>
                    <a:pt x="8409" y="21600"/>
                    <a:pt x="8042" y="21288"/>
                    <a:pt x="7453" y="20525"/>
                  </a:cubicBezTo>
                  <a:lnTo>
                    <a:pt x="7175" y="20163"/>
                  </a:lnTo>
                  <a:cubicBezTo>
                    <a:pt x="6395" y="19147"/>
                    <a:pt x="6395" y="19147"/>
                    <a:pt x="5633" y="18797"/>
                  </a:cubicBezTo>
                  <a:cubicBezTo>
                    <a:pt x="4958" y="18489"/>
                    <a:pt x="3970" y="18079"/>
                    <a:pt x="3197" y="18079"/>
                  </a:cubicBezTo>
                  <a:cubicBezTo>
                    <a:pt x="2878" y="18079"/>
                    <a:pt x="2627" y="18150"/>
                    <a:pt x="2448" y="18288"/>
                  </a:cubicBezTo>
                  <a:lnTo>
                    <a:pt x="2328" y="18382"/>
                  </a:lnTo>
                  <a:lnTo>
                    <a:pt x="2218" y="18258"/>
                  </a:lnTo>
                  <a:cubicBezTo>
                    <a:pt x="2095" y="18118"/>
                    <a:pt x="-780" y="14805"/>
                    <a:pt x="206" y="11726"/>
                  </a:cubicBezTo>
                  <a:lnTo>
                    <a:pt x="243" y="11611"/>
                  </a:lnTo>
                  <a:lnTo>
                    <a:pt x="315" y="11558"/>
                  </a:lnTo>
                  <a:cubicBezTo>
                    <a:pt x="818" y="11183"/>
                    <a:pt x="1391" y="10662"/>
                    <a:pt x="1616" y="10454"/>
                  </a:cubicBezTo>
                  <a:lnTo>
                    <a:pt x="1626" y="10338"/>
                  </a:lnTo>
                  <a:cubicBezTo>
                    <a:pt x="1291" y="10284"/>
                    <a:pt x="747" y="10091"/>
                    <a:pt x="388" y="9428"/>
                  </a:cubicBezTo>
                  <a:cubicBezTo>
                    <a:pt x="128" y="8952"/>
                    <a:pt x="178" y="8525"/>
                    <a:pt x="230" y="8313"/>
                  </a:cubicBezTo>
                  <a:cubicBezTo>
                    <a:pt x="397" y="7637"/>
                    <a:pt x="1029" y="7265"/>
                    <a:pt x="1582" y="7196"/>
                  </a:cubicBezTo>
                  <a:cubicBezTo>
                    <a:pt x="2224" y="7115"/>
                    <a:pt x="3210" y="5914"/>
                    <a:pt x="3663" y="4895"/>
                  </a:cubicBezTo>
                  <a:cubicBezTo>
                    <a:pt x="4066" y="3986"/>
                    <a:pt x="5368" y="3735"/>
                    <a:pt x="6901" y="3522"/>
                  </a:cubicBezTo>
                  <a:cubicBezTo>
                    <a:pt x="7157" y="3487"/>
                    <a:pt x="7386" y="3455"/>
                    <a:pt x="7569" y="3420"/>
                  </a:cubicBezTo>
                  <a:cubicBezTo>
                    <a:pt x="8495" y="3241"/>
                    <a:pt x="9329" y="2524"/>
                    <a:pt x="9337" y="2517"/>
                  </a:cubicBezTo>
                  <a:lnTo>
                    <a:pt x="9641" y="2253"/>
                  </a:lnTo>
                  <a:lnTo>
                    <a:pt x="9675" y="2813"/>
                  </a:lnTo>
                  <a:cubicBezTo>
                    <a:pt x="9754" y="4100"/>
                    <a:pt x="9926" y="4204"/>
                    <a:pt x="9927" y="4204"/>
                  </a:cubicBezTo>
                  <a:cubicBezTo>
                    <a:pt x="9936" y="4204"/>
                    <a:pt x="10016" y="4196"/>
                    <a:pt x="10184" y="3910"/>
                  </a:cubicBezTo>
                  <a:cubicBezTo>
                    <a:pt x="11107" y="2347"/>
                    <a:pt x="11721" y="2196"/>
                    <a:pt x="12051" y="2114"/>
                  </a:cubicBezTo>
                  <a:cubicBezTo>
                    <a:pt x="12087" y="2105"/>
                    <a:pt x="12131" y="2095"/>
                    <a:pt x="12159" y="2084"/>
                  </a:cubicBezTo>
                  <a:cubicBezTo>
                    <a:pt x="12161" y="2048"/>
                    <a:pt x="12162" y="1985"/>
                    <a:pt x="12158" y="1880"/>
                  </a:cubicBezTo>
                  <a:cubicBezTo>
                    <a:pt x="12090" y="362"/>
                    <a:pt x="12329" y="229"/>
                    <a:pt x="13096" y="37"/>
                  </a:cubicBezTo>
                  <a:lnTo>
                    <a:pt x="13162" y="21"/>
                  </a:lnTo>
                  <a:cubicBezTo>
                    <a:pt x="13217" y="7"/>
                    <a:pt x="13272" y="0"/>
                    <a:pt x="13326" y="0"/>
                  </a:cubicBezTo>
                  <a:cubicBezTo>
                    <a:pt x="13705" y="0"/>
                    <a:pt x="14010" y="325"/>
                    <a:pt x="14305" y="638"/>
                  </a:cubicBezTo>
                  <a:cubicBezTo>
                    <a:pt x="14600" y="952"/>
                    <a:pt x="14878" y="1249"/>
                    <a:pt x="15230" y="1249"/>
                  </a:cubicBezTo>
                  <a:cubicBezTo>
                    <a:pt x="15252" y="1249"/>
                    <a:pt x="15274" y="1248"/>
                    <a:pt x="15297" y="1245"/>
                  </a:cubicBezTo>
                  <a:cubicBezTo>
                    <a:pt x="16045" y="1167"/>
                    <a:pt x="16266" y="267"/>
                    <a:pt x="16268" y="258"/>
                  </a:cubicBezTo>
                  <a:lnTo>
                    <a:pt x="16325" y="16"/>
                  </a:lnTo>
                  <a:lnTo>
                    <a:pt x="19470" y="16"/>
                  </a:lnTo>
                  <a:lnTo>
                    <a:pt x="20820" y="2382"/>
                  </a:lnTo>
                  <a:lnTo>
                    <a:pt x="20406" y="2508"/>
                  </a:lnTo>
                  <a:cubicBezTo>
                    <a:pt x="19558" y="2766"/>
                    <a:pt x="18490" y="3324"/>
                    <a:pt x="18219" y="4522"/>
                  </a:cubicBezTo>
                  <a:cubicBezTo>
                    <a:pt x="18081" y="5135"/>
                    <a:pt x="17925" y="6525"/>
                    <a:pt x="17923" y="6538"/>
                  </a:cubicBezTo>
                  <a:lnTo>
                    <a:pt x="17895" y="6785"/>
                  </a:lnTo>
                  <a:lnTo>
                    <a:pt x="17745" y="6839"/>
                  </a:lnTo>
                  <a:cubicBezTo>
                    <a:pt x="16758" y="7193"/>
                    <a:pt x="14921" y="7852"/>
                    <a:pt x="14887" y="9380"/>
                  </a:cubicBezTo>
                  <a:cubicBezTo>
                    <a:pt x="14851" y="11112"/>
                    <a:pt x="14887" y="13301"/>
                    <a:pt x="14887" y="13323"/>
                  </a:cubicBezTo>
                  <a:lnTo>
                    <a:pt x="14897" y="13906"/>
                  </a:lnTo>
                  <a:lnTo>
                    <a:pt x="14567" y="13682"/>
                  </a:lnTo>
                  <a:cubicBezTo>
                    <a:pt x="14565" y="13680"/>
                    <a:pt x="14298" y="13501"/>
                    <a:pt x="14043" y="13501"/>
                  </a:cubicBezTo>
                  <a:cubicBezTo>
                    <a:pt x="13790" y="13501"/>
                    <a:pt x="13677" y="13661"/>
                    <a:pt x="13660" y="14063"/>
                  </a:cubicBezTo>
                  <a:cubicBezTo>
                    <a:pt x="13815" y="14411"/>
                    <a:pt x="14254" y="15488"/>
                    <a:pt x="14272" y="16534"/>
                  </a:cubicBezTo>
                  <a:lnTo>
                    <a:pt x="14273" y="16583"/>
                  </a:lnTo>
                  <a:lnTo>
                    <a:pt x="14267" y="16630"/>
                  </a:lnTo>
                  <a:cubicBezTo>
                    <a:pt x="14262" y="16660"/>
                    <a:pt x="13817" y="19655"/>
                    <a:pt x="11586" y="19756"/>
                  </a:cubicBezTo>
                  <a:cubicBezTo>
                    <a:pt x="10011" y="19828"/>
                    <a:pt x="9764" y="20328"/>
                    <a:pt x="9565" y="20730"/>
                  </a:cubicBezTo>
                  <a:cubicBezTo>
                    <a:pt x="9506" y="20849"/>
                    <a:pt x="9446" y="20972"/>
                    <a:pt x="9363" y="21085"/>
                  </a:cubicBezTo>
                  <a:lnTo>
                    <a:pt x="9320" y="21144"/>
                  </a:lnTo>
                  <a:cubicBezTo>
                    <a:pt x="9165" y="21358"/>
                    <a:pt x="8989" y="21600"/>
                    <a:pt x="8719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43" name="Shape 143"/>
            <p:cNvSpPr/>
            <p:nvPr/>
          </p:nvSpPr>
          <p:spPr>
            <a:xfrm>
              <a:off x="7949534" y="2067098"/>
              <a:ext cx="816287" cy="801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9" h="21600" extrusionOk="0">
                  <a:moveTo>
                    <a:pt x="5026" y="21600"/>
                  </a:moveTo>
                  <a:lnTo>
                    <a:pt x="5014" y="21317"/>
                  </a:lnTo>
                  <a:cubicBezTo>
                    <a:pt x="4937" y="19572"/>
                    <a:pt x="3834" y="18358"/>
                    <a:pt x="3823" y="18346"/>
                  </a:cubicBezTo>
                  <a:lnTo>
                    <a:pt x="3627" y="18133"/>
                  </a:lnTo>
                  <a:lnTo>
                    <a:pt x="3833" y="17929"/>
                  </a:lnTo>
                  <a:cubicBezTo>
                    <a:pt x="5052" y="16727"/>
                    <a:pt x="6369" y="15318"/>
                    <a:pt x="6540" y="14966"/>
                  </a:cubicBezTo>
                  <a:cubicBezTo>
                    <a:pt x="6451" y="14748"/>
                    <a:pt x="5745" y="14027"/>
                    <a:pt x="5116" y="13479"/>
                  </a:cubicBezTo>
                  <a:lnTo>
                    <a:pt x="5020" y="13396"/>
                  </a:lnTo>
                  <a:lnTo>
                    <a:pt x="5014" y="13268"/>
                  </a:lnTo>
                  <a:cubicBezTo>
                    <a:pt x="5009" y="13173"/>
                    <a:pt x="4905" y="10913"/>
                    <a:pt x="5014" y="9284"/>
                  </a:cubicBezTo>
                  <a:cubicBezTo>
                    <a:pt x="5139" y="7433"/>
                    <a:pt x="4671" y="7396"/>
                    <a:pt x="4446" y="7378"/>
                  </a:cubicBezTo>
                  <a:cubicBezTo>
                    <a:pt x="4126" y="7378"/>
                    <a:pt x="2830" y="8482"/>
                    <a:pt x="1821" y="9513"/>
                  </a:cubicBezTo>
                  <a:lnTo>
                    <a:pt x="1736" y="9600"/>
                  </a:lnTo>
                  <a:lnTo>
                    <a:pt x="28" y="9600"/>
                  </a:lnTo>
                  <a:lnTo>
                    <a:pt x="20" y="9312"/>
                  </a:lnTo>
                  <a:cubicBezTo>
                    <a:pt x="20" y="9295"/>
                    <a:pt x="-26" y="7560"/>
                    <a:pt x="21" y="6182"/>
                  </a:cubicBezTo>
                  <a:cubicBezTo>
                    <a:pt x="76" y="4592"/>
                    <a:pt x="2377" y="4013"/>
                    <a:pt x="3881" y="3674"/>
                  </a:cubicBezTo>
                  <a:cubicBezTo>
                    <a:pt x="3948" y="3324"/>
                    <a:pt x="4098" y="2590"/>
                    <a:pt x="4243" y="2189"/>
                  </a:cubicBezTo>
                  <a:cubicBezTo>
                    <a:pt x="4960" y="213"/>
                    <a:pt x="8534" y="0"/>
                    <a:pt x="10037" y="0"/>
                  </a:cubicBezTo>
                  <a:cubicBezTo>
                    <a:pt x="10220" y="0"/>
                    <a:pt x="10326" y="4"/>
                    <a:pt x="10326" y="4"/>
                  </a:cubicBezTo>
                  <a:lnTo>
                    <a:pt x="10377" y="6"/>
                  </a:lnTo>
                  <a:lnTo>
                    <a:pt x="11107" y="309"/>
                  </a:lnTo>
                  <a:lnTo>
                    <a:pt x="10716" y="625"/>
                  </a:lnTo>
                  <a:cubicBezTo>
                    <a:pt x="10500" y="799"/>
                    <a:pt x="10404" y="995"/>
                    <a:pt x="10413" y="1243"/>
                  </a:cubicBezTo>
                  <a:cubicBezTo>
                    <a:pt x="10425" y="1580"/>
                    <a:pt x="10808" y="1750"/>
                    <a:pt x="11552" y="1750"/>
                  </a:cubicBezTo>
                  <a:cubicBezTo>
                    <a:pt x="12195" y="1750"/>
                    <a:pt x="12936" y="1618"/>
                    <a:pt x="13426" y="1531"/>
                  </a:cubicBezTo>
                  <a:cubicBezTo>
                    <a:pt x="13648" y="1491"/>
                    <a:pt x="13809" y="1463"/>
                    <a:pt x="13915" y="1453"/>
                  </a:cubicBezTo>
                  <a:cubicBezTo>
                    <a:pt x="13981" y="1448"/>
                    <a:pt x="14116" y="1419"/>
                    <a:pt x="14272" y="1385"/>
                  </a:cubicBezTo>
                  <a:cubicBezTo>
                    <a:pt x="14716" y="1288"/>
                    <a:pt x="15387" y="1143"/>
                    <a:pt x="16136" y="1143"/>
                  </a:cubicBezTo>
                  <a:cubicBezTo>
                    <a:pt x="17605" y="1143"/>
                    <a:pt x="18690" y="1711"/>
                    <a:pt x="19361" y="2830"/>
                  </a:cubicBezTo>
                  <a:lnTo>
                    <a:pt x="19559" y="3160"/>
                  </a:lnTo>
                  <a:lnTo>
                    <a:pt x="19195" y="3269"/>
                  </a:lnTo>
                  <a:cubicBezTo>
                    <a:pt x="18867" y="3367"/>
                    <a:pt x="17942" y="3764"/>
                    <a:pt x="17998" y="4285"/>
                  </a:cubicBezTo>
                  <a:cubicBezTo>
                    <a:pt x="18086" y="5097"/>
                    <a:pt x="19020" y="7242"/>
                    <a:pt x="20161" y="7589"/>
                  </a:cubicBezTo>
                  <a:cubicBezTo>
                    <a:pt x="21000" y="7842"/>
                    <a:pt x="21574" y="8542"/>
                    <a:pt x="21526" y="9252"/>
                  </a:cubicBezTo>
                  <a:cubicBezTo>
                    <a:pt x="21486" y="9834"/>
                    <a:pt x="21034" y="10246"/>
                    <a:pt x="20317" y="10356"/>
                  </a:cubicBezTo>
                  <a:cubicBezTo>
                    <a:pt x="19097" y="10542"/>
                    <a:pt x="19112" y="13223"/>
                    <a:pt x="19112" y="13250"/>
                  </a:cubicBezTo>
                  <a:cubicBezTo>
                    <a:pt x="19115" y="13451"/>
                    <a:pt x="19089" y="13660"/>
                    <a:pt x="19064" y="13862"/>
                  </a:cubicBezTo>
                  <a:cubicBezTo>
                    <a:pt x="19005" y="14329"/>
                    <a:pt x="18955" y="14732"/>
                    <a:pt x="19219" y="15009"/>
                  </a:cubicBezTo>
                  <a:cubicBezTo>
                    <a:pt x="19369" y="15164"/>
                    <a:pt x="19552" y="15284"/>
                    <a:pt x="19811" y="15396"/>
                  </a:cubicBezTo>
                  <a:lnTo>
                    <a:pt x="19708" y="15965"/>
                  </a:lnTo>
                  <a:cubicBezTo>
                    <a:pt x="19419" y="15976"/>
                    <a:pt x="18950" y="16379"/>
                    <a:pt x="18407" y="16846"/>
                  </a:cubicBezTo>
                  <a:cubicBezTo>
                    <a:pt x="17348" y="17758"/>
                    <a:pt x="15747" y="19135"/>
                    <a:pt x="13308" y="19523"/>
                  </a:cubicBezTo>
                  <a:cubicBezTo>
                    <a:pt x="13106" y="19555"/>
                    <a:pt x="12868" y="19571"/>
                    <a:pt x="12601" y="19571"/>
                  </a:cubicBezTo>
                  <a:cubicBezTo>
                    <a:pt x="11302" y="19571"/>
                    <a:pt x="9559" y="19199"/>
                    <a:pt x="8884" y="19043"/>
                  </a:cubicBezTo>
                  <a:cubicBezTo>
                    <a:pt x="8666" y="19622"/>
                    <a:pt x="8091" y="19945"/>
                    <a:pt x="7790" y="20080"/>
                  </a:cubicBezTo>
                  <a:lnTo>
                    <a:pt x="7687" y="21600"/>
                  </a:lnTo>
                  <a:cubicBezTo>
                    <a:pt x="7687" y="21600"/>
                    <a:pt x="5026" y="21600"/>
                    <a:pt x="5026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44" name="Shape 144"/>
            <p:cNvSpPr/>
            <p:nvPr/>
          </p:nvSpPr>
          <p:spPr>
            <a:xfrm>
              <a:off x="7927544" y="3386523"/>
              <a:ext cx="1225294" cy="647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8" h="21600" extrusionOk="0">
                  <a:moveTo>
                    <a:pt x="4611" y="21442"/>
                  </a:moveTo>
                  <a:cubicBezTo>
                    <a:pt x="3950" y="20474"/>
                    <a:pt x="3529" y="19753"/>
                    <a:pt x="3360" y="19297"/>
                  </a:cubicBezTo>
                  <a:cubicBezTo>
                    <a:pt x="3084" y="18565"/>
                    <a:pt x="3272" y="17865"/>
                    <a:pt x="3397" y="17401"/>
                  </a:cubicBezTo>
                  <a:cubicBezTo>
                    <a:pt x="3433" y="17266"/>
                    <a:pt x="3488" y="17061"/>
                    <a:pt x="3486" y="16993"/>
                  </a:cubicBezTo>
                  <a:cubicBezTo>
                    <a:pt x="3402" y="16491"/>
                    <a:pt x="1446" y="10061"/>
                    <a:pt x="234" y="6134"/>
                  </a:cubicBezTo>
                  <a:lnTo>
                    <a:pt x="0" y="5377"/>
                  </a:lnTo>
                  <a:lnTo>
                    <a:pt x="447" y="5593"/>
                  </a:lnTo>
                  <a:cubicBezTo>
                    <a:pt x="543" y="5639"/>
                    <a:pt x="642" y="5690"/>
                    <a:pt x="743" y="5742"/>
                  </a:cubicBezTo>
                  <a:cubicBezTo>
                    <a:pt x="1161" y="5956"/>
                    <a:pt x="1593" y="6178"/>
                    <a:pt x="1990" y="6178"/>
                  </a:cubicBezTo>
                  <a:cubicBezTo>
                    <a:pt x="2017" y="6178"/>
                    <a:pt x="2043" y="6177"/>
                    <a:pt x="2069" y="6175"/>
                  </a:cubicBezTo>
                  <a:cubicBezTo>
                    <a:pt x="2278" y="6156"/>
                    <a:pt x="2484" y="6031"/>
                    <a:pt x="2702" y="5898"/>
                  </a:cubicBezTo>
                  <a:cubicBezTo>
                    <a:pt x="2951" y="5747"/>
                    <a:pt x="3210" y="5589"/>
                    <a:pt x="3492" y="5585"/>
                  </a:cubicBezTo>
                  <a:lnTo>
                    <a:pt x="3521" y="5585"/>
                  </a:lnTo>
                  <a:cubicBezTo>
                    <a:pt x="3786" y="5585"/>
                    <a:pt x="4033" y="5636"/>
                    <a:pt x="4271" y="5686"/>
                  </a:cubicBezTo>
                  <a:cubicBezTo>
                    <a:pt x="4484" y="5731"/>
                    <a:pt x="4686" y="5773"/>
                    <a:pt x="4879" y="5773"/>
                  </a:cubicBezTo>
                  <a:cubicBezTo>
                    <a:pt x="5200" y="5773"/>
                    <a:pt x="5583" y="5672"/>
                    <a:pt x="5985" y="4927"/>
                  </a:cubicBezTo>
                  <a:cubicBezTo>
                    <a:pt x="6003" y="4892"/>
                    <a:pt x="6060" y="4743"/>
                    <a:pt x="6105" y="4624"/>
                  </a:cubicBezTo>
                  <a:cubicBezTo>
                    <a:pt x="6383" y="3891"/>
                    <a:pt x="6635" y="3283"/>
                    <a:pt x="6916" y="3283"/>
                  </a:cubicBezTo>
                  <a:cubicBezTo>
                    <a:pt x="6975" y="3283"/>
                    <a:pt x="7030" y="3311"/>
                    <a:pt x="7081" y="3364"/>
                  </a:cubicBezTo>
                  <a:cubicBezTo>
                    <a:pt x="7185" y="3474"/>
                    <a:pt x="7322" y="3529"/>
                    <a:pt x="7489" y="3529"/>
                  </a:cubicBezTo>
                  <a:cubicBezTo>
                    <a:pt x="7859" y="3529"/>
                    <a:pt x="8263" y="3263"/>
                    <a:pt x="8447" y="3126"/>
                  </a:cubicBezTo>
                  <a:cubicBezTo>
                    <a:pt x="8564" y="1052"/>
                    <a:pt x="8786" y="0"/>
                    <a:pt x="9110" y="0"/>
                  </a:cubicBezTo>
                  <a:cubicBezTo>
                    <a:pt x="9209" y="0"/>
                    <a:pt x="9301" y="91"/>
                    <a:pt x="9383" y="270"/>
                  </a:cubicBezTo>
                  <a:cubicBezTo>
                    <a:pt x="9871" y="1341"/>
                    <a:pt x="10371" y="1884"/>
                    <a:pt x="10868" y="1884"/>
                  </a:cubicBezTo>
                  <a:cubicBezTo>
                    <a:pt x="11374" y="1884"/>
                    <a:pt x="11803" y="1340"/>
                    <a:pt x="12116" y="944"/>
                  </a:cubicBezTo>
                  <a:cubicBezTo>
                    <a:pt x="12326" y="677"/>
                    <a:pt x="12478" y="485"/>
                    <a:pt x="12626" y="485"/>
                  </a:cubicBezTo>
                  <a:cubicBezTo>
                    <a:pt x="12681" y="485"/>
                    <a:pt x="12731" y="511"/>
                    <a:pt x="12776" y="562"/>
                  </a:cubicBezTo>
                  <a:cubicBezTo>
                    <a:pt x="13100" y="933"/>
                    <a:pt x="13644" y="3801"/>
                    <a:pt x="13905" y="5271"/>
                  </a:cubicBezTo>
                  <a:cubicBezTo>
                    <a:pt x="14510" y="5246"/>
                    <a:pt x="16811" y="5152"/>
                    <a:pt x="17208" y="5152"/>
                  </a:cubicBezTo>
                  <a:cubicBezTo>
                    <a:pt x="17342" y="5109"/>
                    <a:pt x="17846" y="4282"/>
                    <a:pt x="18252" y="3618"/>
                  </a:cubicBezTo>
                  <a:cubicBezTo>
                    <a:pt x="19141" y="2161"/>
                    <a:pt x="20149" y="510"/>
                    <a:pt x="20838" y="510"/>
                  </a:cubicBezTo>
                  <a:cubicBezTo>
                    <a:pt x="21041" y="510"/>
                    <a:pt x="21200" y="640"/>
                    <a:pt x="21313" y="896"/>
                  </a:cubicBezTo>
                  <a:cubicBezTo>
                    <a:pt x="21600" y="1549"/>
                    <a:pt x="21478" y="2841"/>
                    <a:pt x="21348" y="4209"/>
                  </a:cubicBezTo>
                  <a:cubicBezTo>
                    <a:pt x="21299" y="4730"/>
                    <a:pt x="21248" y="5269"/>
                    <a:pt x="21225" y="5735"/>
                  </a:cubicBezTo>
                  <a:cubicBezTo>
                    <a:pt x="21165" y="6954"/>
                    <a:pt x="20413" y="7625"/>
                    <a:pt x="19107" y="7625"/>
                  </a:cubicBezTo>
                  <a:cubicBezTo>
                    <a:pt x="19016" y="7625"/>
                    <a:pt x="18934" y="7621"/>
                    <a:pt x="18867" y="7617"/>
                  </a:cubicBezTo>
                  <a:cubicBezTo>
                    <a:pt x="18830" y="8957"/>
                    <a:pt x="18784" y="10738"/>
                    <a:pt x="18770" y="11683"/>
                  </a:cubicBezTo>
                  <a:cubicBezTo>
                    <a:pt x="18987" y="11537"/>
                    <a:pt x="19240" y="11495"/>
                    <a:pt x="19371" y="11495"/>
                  </a:cubicBezTo>
                  <a:cubicBezTo>
                    <a:pt x="19573" y="11495"/>
                    <a:pt x="19727" y="11564"/>
                    <a:pt x="19827" y="11700"/>
                  </a:cubicBezTo>
                  <a:cubicBezTo>
                    <a:pt x="20111" y="12086"/>
                    <a:pt x="19951" y="13291"/>
                    <a:pt x="19767" y="14234"/>
                  </a:cubicBezTo>
                  <a:lnTo>
                    <a:pt x="19740" y="14370"/>
                  </a:lnTo>
                  <a:lnTo>
                    <a:pt x="17988" y="16036"/>
                  </a:lnTo>
                  <a:lnTo>
                    <a:pt x="12959" y="15571"/>
                  </a:lnTo>
                  <a:lnTo>
                    <a:pt x="12946" y="15567"/>
                  </a:lnTo>
                  <a:cubicBezTo>
                    <a:pt x="12941" y="15565"/>
                    <a:pt x="12501" y="15414"/>
                    <a:pt x="11842" y="15414"/>
                  </a:cubicBezTo>
                  <a:cubicBezTo>
                    <a:pt x="10900" y="15414"/>
                    <a:pt x="9514" y="15719"/>
                    <a:pt x="8260" y="17170"/>
                  </a:cubicBezTo>
                  <a:cubicBezTo>
                    <a:pt x="7618" y="17913"/>
                    <a:pt x="6916" y="18811"/>
                    <a:pt x="6173" y="19761"/>
                  </a:cubicBezTo>
                  <a:cubicBezTo>
                    <a:pt x="5736" y="20320"/>
                    <a:pt x="5288" y="20894"/>
                    <a:pt x="4834" y="21458"/>
                  </a:cubicBezTo>
                  <a:lnTo>
                    <a:pt x="4720" y="21600"/>
                  </a:lnTo>
                  <a:cubicBezTo>
                    <a:pt x="4720" y="21600"/>
                    <a:pt x="4611" y="21442"/>
                    <a:pt x="4611" y="21442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45" name="Shape 145"/>
            <p:cNvSpPr/>
            <p:nvPr/>
          </p:nvSpPr>
          <p:spPr>
            <a:xfrm>
              <a:off x="7509726" y="2638849"/>
              <a:ext cx="1317256" cy="952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13" y="21600"/>
                  </a:moveTo>
                  <a:cubicBezTo>
                    <a:pt x="8394" y="21600"/>
                    <a:pt x="7947" y="21433"/>
                    <a:pt x="7553" y="21286"/>
                  </a:cubicBezTo>
                  <a:cubicBezTo>
                    <a:pt x="7461" y="21251"/>
                    <a:pt x="7370" y="21218"/>
                    <a:pt x="7282" y="21187"/>
                  </a:cubicBezTo>
                  <a:cubicBezTo>
                    <a:pt x="7198" y="21168"/>
                    <a:pt x="6875" y="20997"/>
                    <a:pt x="6875" y="19761"/>
                  </a:cubicBezTo>
                  <a:cubicBezTo>
                    <a:pt x="6875" y="19556"/>
                    <a:pt x="6881" y="19276"/>
                    <a:pt x="6888" y="18957"/>
                  </a:cubicBezTo>
                  <a:cubicBezTo>
                    <a:pt x="6905" y="18114"/>
                    <a:pt x="6947" y="16181"/>
                    <a:pt x="6782" y="15818"/>
                  </a:cubicBezTo>
                  <a:cubicBezTo>
                    <a:pt x="6638" y="15926"/>
                    <a:pt x="6481" y="16123"/>
                    <a:pt x="6328" y="16314"/>
                  </a:cubicBezTo>
                  <a:cubicBezTo>
                    <a:pt x="6066" y="16641"/>
                    <a:pt x="5795" y="16980"/>
                    <a:pt x="5466" y="16980"/>
                  </a:cubicBezTo>
                  <a:cubicBezTo>
                    <a:pt x="5408" y="16980"/>
                    <a:pt x="5351" y="16969"/>
                    <a:pt x="5295" y="16948"/>
                  </a:cubicBezTo>
                  <a:cubicBezTo>
                    <a:pt x="5026" y="16847"/>
                    <a:pt x="4658" y="16403"/>
                    <a:pt x="4231" y="15890"/>
                  </a:cubicBezTo>
                  <a:cubicBezTo>
                    <a:pt x="3827" y="15403"/>
                    <a:pt x="3324" y="14798"/>
                    <a:pt x="3057" y="14731"/>
                  </a:cubicBezTo>
                  <a:cubicBezTo>
                    <a:pt x="2461" y="14582"/>
                    <a:pt x="1403" y="14035"/>
                    <a:pt x="1358" y="14012"/>
                  </a:cubicBezTo>
                  <a:lnTo>
                    <a:pt x="1001" y="13827"/>
                  </a:lnTo>
                  <a:lnTo>
                    <a:pt x="1331" y="13563"/>
                  </a:lnTo>
                  <a:cubicBezTo>
                    <a:pt x="1619" y="13332"/>
                    <a:pt x="2020" y="12895"/>
                    <a:pt x="2121" y="12561"/>
                  </a:cubicBezTo>
                  <a:cubicBezTo>
                    <a:pt x="2065" y="12585"/>
                    <a:pt x="2002" y="12605"/>
                    <a:pt x="1932" y="12605"/>
                  </a:cubicBezTo>
                  <a:cubicBezTo>
                    <a:pt x="1802" y="12605"/>
                    <a:pt x="1681" y="12539"/>
                    <a:pt x="1573" y="12408"/>
                  </a:cubicBezTo>
                  <a:cubicBezTo>
                    <a:pt x="1416" y="12219"/>
                    <a:pt x="1371" y="11891"/>
                    <a:pt x="1323" y="11544"/>
                  </a:cubicBezTo>
                  <a:cubicBezTo>
                    <a:pt x="1236" y="10909"/>
                    <a:pt x="1155" y="10524"/>
                    <a:pt x="772" y="10524"/>
                  </a:cubicBezTo>
                  <a:cubicBezTo>
                    <a:pt x="644" y="10524"/>
                    <a:pt x="487" y="10566"/>
                    <a:pt x="306" y="10650"/>
                  </a:cubicBezTo>
                  <a:lnTo>
                    <a:pt x="0" y="10790"/>
                  </a:lnTo>
                  <a:lnTo>
                    <a:pt x="412" y="8355"/>
                  </a:lnTo>
                  <a:lnTo>
                    <a:pt x="504" y="8310"/>
                  </a:lnTo>
                  <a:cubicBezTo>
                    <a:pt x="512" y="8306"/>
                    <a:pt x="1249" y="7939"/>
                    <a:pt x="1583" y="7593"/>
                  </a:cubicBezTo>
                  <a:cubicBezTo>
                    <a:pt x="1659" y="7515"/>
                    <a:pt x="1757" y="7478"/>
                    <a:pt x="1883" y="7478"/>
                  </a:cubicBezTo>
                  <a:cubicBezTo>
                    <a:pt x="2422" y="7478"/>
                    <a:pt x="3480" y="8222"/>
                    <a:pt x="3796" y="8454"/>
                  </a:cubicBezTo>
                  <a:cubicBezTo>
                    <a:pt x="4227" y="8193"/>
                    <a:pt x="6199" y="7027"/>
                    <a:pt x="7146" y="6877"/>
                  </a:cubicBezTo>
                  <a:lnTo>
                    <a:pt x="7146" y="5259"/>
                  </a:lnTo>
                  <a:lnTo>
                    <a:pt x="11815" y="4760"/>
                  </a:lnTo>
                  <a:lnTo>
                    <a:pt x="11873" y="3602"/>
                  </a:lnTo>
                  <a:lnTo>
                    <a:pt x="11990" y="3550"/>
                  </a:lnTo>
                  <a:cubicBezTo>
                    <a:pt x="11995" y="3548"/>
                    <a:pt x="12540" y="3297"/>
                    <a:pt x="12586" y="2762"/>
                  </a:cubicBezTo>
                  <a:lnTo>
                    <a:pt x="12610" y="2482"/>
                  </a:lnTo>
                  <a:lnTo>
                    <a:pt x="12808" y="2549"/>
                  </a:lnTo>
                  <a:cubicBezTo>
                    <a:pt x="12823" y="2554"/>
                    <a:pt x="14251" y="3036"/>
                    <a:pt x="15207" y="3036"/>
                  </a:cubicBezTo>
                  <a:cubicBezTo>
                    <a:pt x="15355" y="3036"/>
                    <a:pt x="15484" y="3024"/>
                    <a:pt x="15591" y="3001"/>
                  </a:cubicBezTo>
                  <a:cubicBezTo>
                    <a:pt x="17008" y="2696"/>
                    <a:pt x="17920" y="1635"/>
                    <a:pt x="18585" y="860"/>
                  </a:cubicBezTo>
                  <a:cubicBezTo>
                    <a:pt x="19005" y="371"/>
                    <a:pt x="19309" y="18"/>
                    <a:pt x="19613" y="2"/>
                  </a:cubicBezTo>
                  <a:lnTo>
                    <a:pt x="19653" y="0"/>
                  </a:lnTo>
                  <a:lnTo>
                    <a:pt x="19691" y="22"/>
                  </a:lnTo>
                  <a:cubicBezTo>
                    <a:pt x="19783" y="77"/>
                    <a:pt x="19878" y="123"/>
                    <a:pt x="19973" y="169"/>
                  </a:cubicBezTo>
                  <a:cubicBezTo>
                    <a:pt x="20288" y="321"/>
                    <a:pt x="20646" y="494"/>
                    <a:pt x="20889" y="982"/>
                  </a:cubicBezTo>
                  <a:cubicBezTo>
                    <a:pt x="21294" y="1797"/>
                    <a:pt x="21600" y="3200"/>
                    <a:pt x="21600" y="4244"/>
                  </a:cubicBezTo>
                  <a:lnTo>
                    <a:pt x="21600" y="4359"/>
                  </a:lnTo>
                  <a:lnTo>
                    <a:pt x="21537" y="4434"/>
                  </a:lnTo>
                  <a:cubicBezTo>
                    <a:pt x="20922" y="5160"/>
                    <a:pt x="19946" y="6574"/>
                    <a:pt x="19946" y="7277"/>
                  </a:cubicBezTo>
                  <a:cubicBezTo>
                    <a:pt x="19946" y="7871"/>
                    <a:pt x="20160" y="8475"/>
                    <a:pt x="20332" y="8959"/>
                  </a:cubicBezTo>
                  <a:cubicBezTo>
                    <a:pt x="20464" y="9331"/>
                    <a:pt x="20568" y="9625"/>
                    <a:pt x="20578" y="9882"/>
                  </a:cubicBezTo>
                  <a:cubicBezTo>
                    <a:pt x="20610" y="10818"/>
                    <a:pt x="19775" y="13609"/>
                    <a:pt x="18981" y="14530"/>
                  </a:cubicBezTo>
                  <a:cubicBezTo>
                    <a:pt x="18710" y="14844"/>
                    <a:pt x="18463" y="15410"/>
                    <a:pt x="18539" y="15698"/>
                  </a:cubicBezTo>
                  <a:cubicBezTo>
                    <a:pt x="18599" y="15925"/>
                    <a:pt x="18901" y="15959"/>
                    <a:pt x="19075" y="15959"/>
                  </a:cubicBezTo>
                  <a:lnTo>
                    <a:pt x="19315" y="15959"/>
                  </a:lnTo>
                  <a:lnTo>
                    <a:pt x="18914" y="17877"/>
                  </a:lnTo>
                  <a:lnTo>
                    <a:pt x="18743" y="17736"/>
                  </a:lnTo>
                  <a:cubicBezTo>
                    <a:pt x="18691" y="17764"/>
                    <a:pt x="18576" y="17870"/>
                    <a:pt x="18481" y="17958"/>
                  </a:cubicBezTo>
                  <a:cubicBezTo>
                    <a:pt x="18169" y="18246"/>
                    <a:pt x="17697" y="18681"/>
                    <a:pt x="17114" y="18681"/>
                  </a:cubicBezTo>
                  <a:cubicBezTo>
                    <a:pt x="16548" y="18681"/>
                    <a:pt x="15997" y="18266"/>
                    <a:pt x="15475" y="17447"/>
                  </a:cubicBezTo>
                  <a:cubicBezTo>
                    <a:pt x="15374" y="17684"/>
                    <a:pt x="15252" y="18452"/>
                    <a:pt x="15198" y="19224"/>
                  </a:cubicBezTo>
                  <a:lnTo>
                    <a:pt x="15188" y="19367"/>
                  </a:lnTo>
                  <a:lnTo>
                    <a:pt x="15094" y="19427"/>
                  </a:lnTo>
                  <a:cubicBezTo>
                    <a:pt x="15069" y="19442"/>
                    <a:pt x="14495" y="19799"/>
                    <a:pt x="13955" y="19799"/>
                  </a:cubicBezTo>
                  <a:cubicBezTo>
                    <a:pt x="13743" y="19799"/>
                    <a:pt x="13560" y="19744"/>
                    <a:pt x="13411" y="19634"/>
                  </a:cubicBezTo>
                  <a:cubicBezTo>
                    <a:pt x="13297" y="19675"/>
                    <a:pt x="13039" y="20171"/>
                    <a:pt x="12953" y="20336"/>
                  </a:cubicBezTo>
                  <a:cubicBezTo>
                    <a:pt x="12880" y="20475"/>
                    <a:pt x="12837" y="20557"/>
                    <a:pt x="12800" y="20607"/>
                  </a:cubicBezTo>
                  <a:cubicBezTo>
                    <a:pt x="12432" y="21103"/>
                    <a:pt x="12036" y="21324"/>
                    <a:pt x="11514" y="21324"/>
                  </a:cubicBezTo>
                  <a:cubicBezTo>
                    <a:pt x="11314" y="21324"/>
                    <a:pt x="11116" y="21294"/>
                    <a:pt x="10906" y="21262"/>
                  </a:cubicBezTo>
                  <a:cubicBezTo>
                    <a:pt x="10693" y="21230"/>
                    <a:pt x="10473" y="21197"/>
                    <a:pt x="10245" y="21197"/>
                  </a:cubicBezTo>
                  <a:lnTo>
                    <a:pt x="10220" y="21197"/>
                  </a:lnTo>
                  <a:cubicBezTo>
                    <a:pt x="10011" y="21199"/>
                    <a:pt x="9806" y="21290"/>
                    <a:pt x="9588" y="21386"/>
                  </a:cubicBezTo>
                  <a:cubicBezTo>
                    <a:pt x="9371" y="21482"/>
                    <a:pt x="9147" y="21582"/>
                    <a:pt x="8903" y="21597"/>
                  </a:cubicBezTo>
                  <a:cubicBezTo>
                    <a:pt x="8873" y="21599"/>
                    <a:pt x="8843" y="21600"/>
                    <a:pt x="8813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46" name="Shape 146"/>
            <p:cNvSpPr/>
            <p:nvPr/>
          </p:nvSpPr>
          <p:spPr>
            <a:xfrm>
              <a:off x="6069354" y="934592"/>
              <a:ext cx="884073" cy="695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600" extrusionOk="0">
                  <a:moveTo>
                    <a:pt x="13592" y="21161"/>
                  </a:moveTo>
                  <a:lnTo>
                    <a:pt x="13674" y="20768"/>
                  </a:lnTo>
                  <a:cubicBezTo>
                    <a:pt x="13688" y="20697"/>
                    <a:pt x="14014" y="18992"/>
                    <a:pt x="12847" y="17491"/>
                  </a:cubicBezTo>
                  <a:cubicBezTo>
                    <a:pt x="12380" y="16890"/>
                    <a:pt x="12179" y="16284"/>
                    <a:pt x="12250" y="15691"/>
                  </a:cubicBezTo>
                  <a:cubicBezTo>
                    <a:pt x="12330" y="15030"/>
                    <a:pt x="12732" y="14593"/>
                    <a:pt x="12951" y="14400"/>
                  </a:cubicBezTo>
                  <a:lnTo>
                    <a:pt x="12951" y="13934"/>
                  </a:lnTo>
                  <a:cubicBezTo>
                    <a:pt x="12689" y="13956"/>
                    <a:pt x="12259" y="13982"/>
                    <a:pt x="11684" y="13982"/>
                  </a:cubicBezTo>
                  <a:cubicBezTo>
                    <a:pt x="11109" y="13982"/>
                    <a:pt x="10508" y="13956"/>
                    <a:pt x="9896" y="13905"/>
                  </a:cubicBezTo>
                  <a:cubicBezTo>
                    <a:pt x="7969" y="13745"/>
                    <a:pt x="7109" y="11038"/>
                    <a:pt x="6896" y="10233"/>
                  </a:cubicBezTo>
                  <a:cubicBezTo>
                    <a:pt x="6364" y="10146"/>
                    <a:pt x="4734" y="9886"/>
                    <a:pt x="4190" y="9864"/>
                  </a:cubicBezTo>
                  <a:cubicBezTo>
                    <a:pt x="2615" y="9801"/>
                    <a:pt x="15" y="6425"/>
                    <a:pt x="0" y="5714"/>
                  </a:cubicBezTo>
                  <a:cubicBezTo>
                    <a:pt x="-20" y="4732"/>
                    <a:pt x="647" y="4620"/>
                    <a:pt x="1235" y="4521"/>
                  </a:cubicBezTo>
                  <a:cubicBezTo>
                    <a:pt x="2208" y="4357"/>
                    <a:pt x="3539" y="4133"/>
                    <a:pt x="4117" y="935"/>
                  </a:cubicBezTo>
                  <a:lnTo>
                    <a:pt x="4152" y="742"/>
                  </a:lnTo>
                  <a:lnTo>
                    <a:pt x="6049" y="0"/>
                  </a:lnTo>
                  <a:lnTo>
                    <a:pt x="6137" y="0"/>
                  </a:lnTo>
                  <a:lnTo>
                    <a:pt x="6184" y="21"/>
                  </a:lnTo>
                  <a:cubicBezTo>
                    <a:pt x="7024" y="417"/>
                    <a:pt x="8110" y="516"/>
                    <a:pt x="8828" y="582"/>
                  </a:cubicBezTo>
                  <a:cubicBezTo>
                    <a:pt x="9148" y="611"/>
                    <a:pt x="9401" y="635"/>
                    <a:pt x="9565" y="676"/>
                  </a:cubicBezTo>
                  <a:cubicBezTo>
                    <a:pt x="9958" y="775"/>
                    <a:pt x="10284" y="1125"/>
                    <a:pt x="10628" y="1496"/>
                  </a:cubicBezTo>
                  <a:cubicBezTo>
                    <a:pt x="11059" y="1960"/>
                    <a:pt x="11504" y="2439"/>
                    <a:pt x="12102" y="2439"/>
                  </a:cubicBezTo>
                  <a:cubicBezTo>
                    <a:pt x="12127" y="2439"/>
                    <a:pt x="12152" y="2438"/>
                    <a:pt x="12178" y="2437"/>
                  </a:cubicBezTo>
                  <a:cubicBezTo>
                    <a:pt x="13188" y="2370"/>
                    <a:pt x="13354" y="453"/>
                    <a:pt x="13356" y="433"/>
                  </a:cubicBezTo>
                  <a:lnTo>
                    <a:pt x="13389" y="23"/>
                  </a:lnTo>
                  <a:lnTo>
                    <a:pt x="15306" y="752"/>
                  </a:lnTo>
                  <a:lnTo>
                    <a:pt x="15317" y="990"/>
                  </a:lnTo>
                  <a:cubicBezTo>
                    <a:pt x="15392" y="2558"/>
                    <a:pt x="16714" y="3601"/>
                    <a:pt x="19359" y="4179"/>
                  </a:cubicBezTo>
                  <a:lnTo>
                    <a:pt x="19726" y="4260"/>
                  </a:lnTo>
                  <a:lnTo>
                    <a:pt x="19549" y="4678"/>
                  </a:lnTo>
                  <a:cubicBezTo>
                    <a:pt x="19265" y="5350"/>
                    <a:pt x="19015" y="6169"/>
                    <a:pt x="18772" y="6961"/>
                  </a:cubicBezTo>
                  <a:cubicBezTo>
                    <a:pt x="18631" y="7425"/>
                    <a:pt x="18484" y="7905"/>
                    <a:pt x="18332" y="8350"/>
                  </a:cubicBezTo>
                  <a:cubicBezTo>
                    <a:pt x="18056" y="9157"/>
                    <a:pt x="18131" y="9449"/>
                    <a:pt x="18176" y="9536"/>
                  </a:cubicBezTo>
                  <a:cubicBezTo>
                    <a:pt x="18234" y="9650"/>
                    <a:pt x="18374" y="9673"/>
                    <a:pt x="18481" y="9673"/>
                  </a:cubicBezTo>
                  <a:cubicBezTo>
                    <a:pt x="18596" y="9673"/>
                    <a:pt x="18691" y="9645"/>
                    <a:pt x="18692" y="9644"/>
                  </a:cubicBezTo>
                  <a:lnTo>
                    <a:pt x="19023" y="9542"/>
                  </a:lnTo>
                  <a:lnTo>
                    <a:pt x="19024" y="9976"/>
                  </a:lnTo>
                  <a:lnTo>
                    <a:pt x="19024" y="11993"/>
                  </a:lnTo>
                  <a:lnTo>
                    <a:pt x="20542" y="11993"/>
                  </a:lnTo>
                  <a:cubicBezTo>
                    <a:pt x="20815" y="11993"/>
                    <a:pt x="20843" y="11993"/>
                    <a:pt x="20947" y="14328"/>
                  </a:cubicBezTo>
                  <a:cubicBezTo>
                    <a:pt x="20986" y="15151"/>
                    <a:pt x="21123" y="15789"/>
                    <a:pt x="21281" y="16528"/>
                  </a:cubicBezTo>
                  <a:cubicBezTo>
                    <a:pt x="21341" y="16809"/>
                    <a:pt x="21403" y="17099"/>
                    <a:pt x="21462" y="17410"/>
                  </a:cubicBezTo>
                  <a:cubicBezTo>
                    <a:pt x="21580" y="18039"/>
                    <a:pt x="21549" y="18642"/>
                    <a:pt x="21497" y="19200"/>
                  </a:cubicBezTo>
                  <a:lnTo>
                    <a:pt x="21480" y="19391"/>
                  </a:lnTo>
                  <a:lnTo>
                    <a:pt x="17688" y="21600"/>
                  </a:lnTo>
                  <a:cubicBezTo>
                    <a:pt x="17688" y="21600"/>
                    <a:pt x="13592" y="21161"/>
                    <a:pt x="13592" y="21161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47" name="Shape 147"/>
            <p:cNvSpPr/>
            <p:nvPr/>
          </p:nvSpPr>
          <p:spPr>
            <a:xfrm>
              <a:off x="6762052" y="3232590"/>
              <a:ext cx="1457367" cy="990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5" h="21600" extrusionOk="0">
                  <a:moveTo>
                    <a:pt x="9814" y="21600"/>
                  </a:moveTo>
                  <a:cubicBezTo>
                    <a:pt x="8559" y="21600"/>
                    <a:pt x="8218" y="21339"/>
                    <a:pt x="8071" y="21142"/>
                  </a:cubicBezTo>
                  <a:cubicBezTo>
                    <a:pt x="6254" y="18716"/>
                    <a:pt x="4117" y="18210"/>
                    <a:pt x="4096" y="18205"/>
                  </a:cubicBezTo>
                  <a:cubicBezTo>
                    <a:pt x="4028" y="18199"/>
                    <a:pt x="3949" y="18194"/>
                    <a:pt x="3870" y="18194"/>
                  </a:cubicBezTo>
                  <a:cubicBezTo>
                    <a:pt x="3278" y="18194"/>
                    <a:pt x="2643" y="18437"/>
                    <a:pt x="1982" y="18916"/>
                  </a:cubicBezTo>
                  <a:lnTo>
                    <a:pt x="1777" y="19065"/>
                  </a:lnTo>
                  <a:lnTo>
                    <a:pt x="1749" y="18731"/>
                  </a:lnTo>
                  <a:cubicBezTo>
                    <a:pt x="1655" y="17600"/>
                    <a:pt x="1427" y="16667"/>
                    <a:pt x="1302" y="16649"/>
                  </a:cubicBezTo>
                  <a:cubicBezTo>
                    <a:pt x="1061" y="16613"/>
                    <a:pt x="703" y="16395"/>
                    <a:pt x="422" y="15887"/>
                  </a:cubicBezTo>
                  <a:cubicBezTo>
                    <a:pt x="186" y="15459"/>
                    <a:pt x="-75" y="14668"/>
                    <a:pt x="21" y="13330"/>
                  </a:cubicBezTo>
                  <a:cubicBezTo>
                    <a:pt x="181" y="11075"/>
                    <a:pt x="1007" y="10423"/>
                    <a:pt x="1305" y="10260"/>
                  </a:cubicBezTo>
                  <a:lnTo>
                    <a:pt x="1502" y="9114"/>
                  </a:lnTo>
                  <a:lnTo>
                    <a:pt x="1693" y="9302"/>
                  </a:lnTo>
                  <a:cubicBezTo>
                    <a:pt x="1960" y="9564"/>
                    <a:pt x="2646" y="9701"/>
                    <a:pt x="3186" y="9701"/>
                  </a:cubicBezTo>
                  <a:cubicBezTo>
                    <a:pt x="3540" y="9701"/>
                    <a:pt x="3995" y="9145"/>
                    <a:pt x="4140" y="8931"/>
                  </a:cubicBezTo>
                  <a:lnTo>
                    <a:pt x="4211" y="8828"/>
                  </a:lnTo>
                  <a:lnTo>
                    <a:pt x="4305" y="8872"/>
                  </a:lnTo>
                  <a:cubicBezTo>
                    <a:pt x="4725" y="9072"/>
                    <a:pt x="5998" y="9725"/>
                    <a:pt x="6292" y="10445"/>
                  </a:cubicBezTo>
                  <a:lnTo>
                    <a:pt x="6950" y="10254"/>
                  </a:lnTo>
                  <a:cubicBezTo>
                    <a:pt x="6926" y="9685"/>
                    <a:pt x="6916" y="8173"/>
                    <a:pt x="7434" y="7292"/>
                  </a:cubicBezTo>
                  <a:cubicBezTo>
                    <a:pt x="7682" y="6871"/>
                    <a:pt x="8013" y="6651"/>
                    <a:pt x="8419" y="6637"/>
                  </a:cubicBezTo>
                  <a:cubicBezTo>
                    <a:pt x="8567" y="6632"/>
                    <a:pt x="8708" y="6630"/>
                    <a:pt x="8843" y="6630"/>
                  </a:cubicBezTo>
                  <a:cubicBezTo>
                    <a:pt x="9069" y="6630"/>
                    <a:pt x="9278" y="6636"/>
                    <a:pt x="9469" y="6640"/>
                  </a:cubicBezTo>
                  <a:cubicBezTo>
                    <a:pt x="9629" y="6644"/>
                    <a:pt x="9776" y="6648"/>
                    <a:pt x="9912" y="6648"/>
                  </a:cubicBezTo>
                  <a:cubicBezTo>
                    <a:pt x="10579" y="6648"/>
                    <a:pt x="10802" y="6548"/>
                    <a:pt x="10866" y="6219"/>
                  </a:cubicBezTo>
                  <a:cubicBezTo>
                    <a:pt x="10900" y="6043"/>
                    <a:pt x="10741" y="5433"/>
                    <a:pt x="10601" y="4895"/>
                  </a:cubicBezTo>
                  <a:cubicBezTo>
                    <a:pt x="10287" y="3691"/>
                    <a:pt x="9897" y="2192"/>
                    <a:pt x="10227" y="1133"/>
                  </a:cubicBezTo>
                  <a:cubicBezTo>
                    <a:pt x="10363" y="693"/>
                    <a:pt x="10612" y="375"/>
                    <a:pt x="10967" y="187"/>
                  </a:cubicBezTo>
                  <a:cubicBezTo>
                    <a:pt x="11203" y="63"/>
                    <a:pt x="11441" y="0"/>
                    <a:pt x="11677" y="0"/>
                  </a:cubicBezTo>
                  <a:cubicBezTo>
                    <a:pt x="12044" y="0"/>
                    <a:pt x="12291" y="156"/>
                    <a:pt x="12344" y="192"/>
                  </a:cubicBezTo>
                  <a:cubicBezTo>
                    <a:pt x="12429" y="239"/>
                    <a:pt x="13326" y="728"/>
                    <a:pt x="13811" y="858"/>
                  </a:cubicBezTo>
                  <a:cubicBezTo>
                    <a:pt x="14140" y="946"/>
                    <a:pt x="14569" y="1497"/>
                    <a:pt x="15024" y="2082"/>
                  </a:cubicBezTo>
                  <a:cubicBezTo>
                    <a:pt x="15333" y="2479"/>
                    <a:pt x="15684" y="2930"/>
                    <a:pt x="15855" y="2999"/>
                  </a:cubicBezTo>
                  <a:cubicBezTo>
                    <a:pt x="15877" y="3008"/>
                    <a:pt x="15900" y="3012"/>
                    <a:pt x="15923" y="3012"/>
                  </a:cubicBezTo>
                  <a:cubicBezTo>
                    <a:pt x="16094" y="3012"/>
                    <a:pt x="16283" y="2761"/>
                    <a:pt x="16482" y="2495"/>
                  </a:cubicBezTo>
                  <a:cubicBezTo>
                    <a:pt x="16644" y="2279"/>
                    <a:pt x="16811" y="2056"/>
                    <a:pt x="17001" y="1924"/>
                  </a:cubicBezTo>
                  <a:cubicBezTo>
                    <a:pt x="17043" y="1895"/>
                    <a:pt x="17085" y="1881"/>
                    <a:pt x="17128" y="1881"/>
                  </a:cubicBezTo>
                  <a:cubicBezTo>
                    <a:pt x="17179" y="1881"/>
                    <a:pt x="17255" y="1903"/>
                    <a:pt x="17324" y="2008"/>
                  </a:cubicBezTo>
                  <a:cubicBezTo>
                    <a:pt x="17569" y="2380"/>
                    <a:pt x="17562" y="3708"/>
                    <a:pt x="17528" y="5406"/>
                  </a:cubicBezTo>
                  <a:cubicBezTo>
                    <a:pt x="17522" y="5708"/>
                    <a:pt x="17517" y="5972"/>
                    <a:pt x="17517" y="6165"/>
                  </a:cubicBezTo>
                  <a:cubicBezTo>
                    <a:pt x="17517" y="6855"/>
                    <a:pt x="17623" y="7040"/>
                    <a:pt x="17646" y="7073"/>
                  </a:cubicBezTo>
                  <a:lnTo>
                    <a:pt x="17700" y="7086"/>
                  </a:lnTo>
                  <a:lnTo>
                    <a:pt x="17739" y="7182"/>
                  </a:lnTo>
                  <a:cubicBezTo>
                    <a:pt x="18766" y="9764"/>
                    <a:pt x="20493" y="14143"/>
                    <a:pt x="20520" y="14464"/>
                  </a:cubicBezTo>
                  <a:cubicBezTo>
                    <a:pt x="20536" y="14649"/>
                    <a:pt x="20475" y="14823"/>
                    <a:pt x="20412" y="15007"/>
                  </a:cubicBezTo>
                  <a:cubicBezTo>
                    <a:pt x="20304" y="15319"/>
                    <a:pt x="20247" y="15524"/>
                    <a:pt x="20357" y="15751"/>
                  </a:cubicBezTo>
                  <a:cubicBezTo>
                    <a:pt x="20477" y="16004"/>
                    <a:pt x="20827" y="16465"/>
                    <a:pt x="21343" y="17050"/>
                  </a:cubicBezTo>
                  <a:lnTo>
                    <a:pt x="21525" y="17256"/>
                  </a:lnTo>
                  <a:lnTo>
                    <a:pt x="21333" y="17441"/>
                  </a:lnTo>
                  <a:cubicBezTo>
                    <a:pt x="19562" y="19145"/>
                    <a:pt x="18018" y="20108"/>
                    <a:pt x="16169" y="20660"/>
                  </a:cubicBezTo>
                  <a:cubicBezTo>
                    <a:pt x="16123" y="20671"/>
                    <a:pt x="12162" y="21600"/>
                    <a:pt x="9814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48" name="Shape 148"/>
            <p:cNvSpPr/>
            <p:nvPr/>
          </p:nvSpPr>
          <p:spPr>
            <a:xfrm>
              <a:off x="6069354" y="3958274"/>
              <a:ext cx="560230" cy="306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54" y="20780"/>
                  </a:moveTo>
                  <a:lnTo>
                    <a:pt x="8654" y="20037"/>
                  </a:lnTo>
                  <a:cubicBezTo>
                    <a:pt x="8654" y="16264"/>
                    <a:pt x="2885" y="13059"/>
                    <a:pt x="1013" y="13020"/>
                  </a:cubicBezTo>
                  <a:lnTo>
                    <a:pt x="0" y="12998"/>
                  </a:lnTo>
                  <a:lnTo>
                    <a:pt x="719" y="11693"/>
                  </a:lnTo>
                  <a:cubicBezTo>
                    <a:pt x="1045" y="11101"/>
                    <a:pt x="3750" y="6266"/>
                    <a:pt x="5451" y="5524"/>
                  </a:cubicBezTo>
                  <a:cubicBezTo>
                    <a:pt x="5425" y="4295"/>
                    <a:pt x="5461" y="1964"/>
                    <a:pt x="6047" y="774"/>
                  </a:cubicBezTo>
                  <a:cubicBezTo>
                    <a:pt x="6296" y="267"/>
                    <a:pt x="6623" y="0"/>
                    <a:pt x="6992" y="0"/>
                  </a:cubicBezTo>
                  <a:lnTo>
                    <a:pt x="7065" y="3"/>
                  </a:lnTo>
                  <a:cubicBezTo>
                    <a:pt x="7155" y="8"/>
                    <a:pt x="9385" y="220"/>
                    <a:pt x="10009" y="7090"/>
                  </a:cubicBezTo>
                  <a:cubicBezTo>
                    <a:pt x="11200" y="7131"/>
                    <a:pt x="14646" y="8024"/>
                    <a:pt x="15845" y="16662"/>
                  </a:cubicBezTo>
                  <a:lnTo>
                    <a:pt x="16639" y="16662"/>
                  </a:lnTo>
                  <a:lnTo>
                    <a:pt x="16639" y="13363"/>
                  </a:lnTo>
                  <a:lnTo>
                    <a:pt x="17209" y="13746"/>
                  </a:lnTo>
                  <a:cubicBezTo>
                    <a:pt x="21376" y="16549"/>
                    <a:pt x="21499" y="17669"/>
                    <a:pt x="21540" y="18037"/>
                  </a:cubicBezTo>
                  <a:lnTo>
                    <a:pt x="21600" y="18584"/>
                  </a:lnTo>
                  <a:lnTo>
                    <a:pt x="21336" y="18862"/>
                  </a:lnTo>
                  <a:cubicBezTo>
                    <a:pt x="20131" y="20134"/>
                    <a:pt x="19327" y="21388"/>
                    <a:pt x="19319" y="21401"/>
                  </a:cubicBezTo>
                  <a:lnTo>
                    <a:pt x="19192" y="21600"/>
                  </a:lnTo>
                  <a:cubicBezTo>
                    <a:pt x="19192" y="21600"/>
                    <a:pt x="8654" y="20780"/>
                    <a:pt x="8654" y="2078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49" name="Shape 149"/>
            <p:cNvSpPr/>
            <p:nvPr/>
          </p:nvSpPr>
          <p:spPr>
            <a:xfrm>
              <a:off x="6388214" y="2363969"/>
              <a:ext cx="1160522" cy="9845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494" y="21600"/>
                  </a:moveTo>
                  <a:cubicBezTo>
                    <a:pt x="5483" y="21600"/>
                    <a:pt x="4797" y="21289"/>
                    <a:pt x="4613" y="20748"/>
                  </a:cubicBezTo>
                  <a:cubicBezTo>
                    <a:pt x="4588" y="20674"/>
                    <a:pt x="4562" y="20600"/>
                    <a:pt x="4536" y="20528"/>
                  </a:cubicBezTo>
                  <a:cubicBezTo>
                    <a:pt x="4258" y="19734"/>
                    <a:pt x="3911" y="18747"/>
                    <a:pt x="5012" y="18034"/>
                  </a:cubicBezTo>
                  <a:cubicBezTo>
                    <a:pt x="5802" y="17521"/>
                    <a:pt x="5793" y="17246"/>
                    <a:pt x="5779" y="16790"/>
                  </a:cubicBezTo>
                  <a:cubicBezTo>
                    <a:pt x="5777" y="16719"/>
                    <a:pt x="5775" y="16645"/>
                    <a:pt x="5775" y="16568"/>
                  </a:cubicBezTo>
                  <a:cubicBezTo>
                    <a:pt x="5775" y="16031"/>
                    <a:pt x="4927" y="14338"/>
                    <a:pt x="4393" y="14133"/>
                  </a:cubicBezTo>
                  <a:lnTo>
                    <a:pt x="4347" y="14115"/>
                  </a:lnTo>
                  <a:cubicBezTo>
                    <a:pt x="3700" y="13865"/>
                    <a:pt x="2722" y="13488"/>
                    <a:pt x="2234" y="12721"/>
                  </a:cubicBezTo>
                  <a:cubicBezTo>
                    <a:pt x="2060" y="12447"/>
                    <a:pt x="1612" y="12296"/>
                    <a:pt x="973" y="12296"/>
                  </a:cubicBezTo>
                  <a:cubicBezTo>
                    <a:pt x="668" y="12296"/>
                    <a:pt x="432" y="12333"/>
                    <a:pt x="430" y="12333"/>
                  </a:cubicBezTo>
                  <a:lnTo>
                    <a:pt x="0" y="12400"/>
                  </a:lnTo>
                  <a:lnTo>
                    <a:pt x="1204" y="10123"/>
                  </a:lnTo>
                  <a:cubicBezTo>
                    <a:pt x="1852" y="7690"/>
                    <a:pt x="3052" y="7286"/>
                    <a:pt x="3485" y="7221"/>
                  </a:cubicBezTo>
                  <a:cubicBezTo>
                    <a:pt x="3530" y="6990"/>
                    <a:pt x="3551" y="6665"/>
                    <a:pt x="3422" y="6556"/>
                  </a:cubicBezTo>
                  <a:cubicBezTo>
                    <a:pt x="3002" y="6202"/>
                    <a:pt x="2721" y="5075"/>
                    <a:pt x="2721" y="3752"/>
                  </a:cubicBezTo>
                  <a:cubicBezTo>
                    <a:pt x="2721" y="3037"/>
                    <a:pt x="3031" y="2643"/>
                    <a:pt x="3595" y="2643"/>
                  </a:cubicBezTo>
                  <a:cubicBezTo>
                    <a:pt x="3892" y="2643"/>
                    <a:pt x="4215" y="2752"/>
                    <a:pt x="4450" y="2831"/>
                  </a:cubicBezTo>
                  <a:cubicBezTo>
                    <a:pt x="4498" y="2847"/>
                    <a:pt x="4543" y="2862"/>
                    <a:pt x="4584" y="2875"/>
                  </a:cubicBezTo>
                  <a:cubicBezTo>
                    <a:pt x="4952" y="2992"/>
                    <a:pt x="5478" y="3261"/>
                    <a:pt x="5770" y="3417"/>
                  </a:cubicBezTo>
                  <a:lnTo>
                    <a:pt x="6185" y="1874"/>
                  </a:lnTo>
                  <a:lnTo>
                    <a:pt x="10444" y="1490"/>
                  </a:lnTo>
                  <a:cubicBezTo>
                    <a:pt x="10758" y="966"/>
                    <a:pt x="11771" y="432"/>
                    <a:pt x="11987" y="322"/>
                  </a:cubicBezTo>
                  <a:lnTo>
                    <a:pt x="12622" y="0"/>
                  </a:lnTo>
                  <a:lnTo>
                    <a:pt x="12238" y="678"/>
                  </a:lnTo>
                  <a:cubicBezTo>
                    <a:pt x="12212" y="726"/>
                    <a:pt x="12190" y="811"/>
                    <a:pt x="12203" y="839"/>
                  </a:cubicBezTo>
                  <a:cubicBezTo>
                    <a:pt x="12203" y="840"/>
                    <a:pt x="12252" y="937"/>
                    <a:pt x="12579" y="937"/>
                  </a:cubicBezTo>
                  <a:cubicBezTo>
                    <a:pt x="12707" y="937"/>
                    <a:pt x="12856" y="924"/>
                    <a:pt x="13013" y="910"/>
                  </a:cubicBezTo>
                  <a:cubicBezTo>
                    <a:pt x="13195" y="894"/>
                    <a:pt x="13401" y="876"/>
                    <a:pt x="13608" y="876"/>
                  </a:cubicBezTo>
                  <a:cubicBezTo>
                    <a:pt x="14314" y="876"/>
                    <a:pt x="15299" y="1070"/>
                    <a:pt x="15692" y="2742"/>
                  </a:cubicBezTo>
                  <a:lnTo>
                    <a:pt x="15741" y="2950"/>
                  </a:lnTo>
                  <a:lnTo>
                    <a:pt x="15570" y="3030"/>
                  </a:lnTo>
                  <a:cubicBezTo>
                    <a:pt x="15561" y="3035"/>
                    <a:pt x="14659" y="3475"/>
                    <a:pt x="14812" y="4020"/>
                  </a:cubicBezTo>
                  <a:cubicBezTo>
                    <a:pt x="14971" y="4330"/>
                    <a:pt x="15956" y="6275"/>
                    <a:pt x="15956" y="6968"/>
                  </a:cubicBezTo>
                  <a:cubicBezTo>
                    <a:pt x="15956" y="7143"/>
                    <a:pt x="15883" y="7436"/>
                    <a:pt x="15393" y="7436"/>
                  </a:cubicBezTo>
                  <a:cubicBezTo>
                    <a:pt x="15187" y="7436"/>
                    <a:pt x="14928" y="7390"/>
                    <a:pt x="14677" y="7345"/>
                  </a:cubicBezTo>
                  <a:cubicBezTo>
                    <a:pt x="14435" y="7302"/>
                    <a:pt x="14185" y="7257"/>
                    <a:pt x="13999" y="7257"/>
                  </a:cubicBezTo>
                  <a:cubicBezTo>
                    <a:pt x="13881" y="7257"/>
                    <a:pt x="13828" y="7275"/>
                    <a:pt x="13807" y="7285"/>
                  </a:cubicBezTo>
                  <a:lnTo>
                    <a:pt x="13807" y="8089"/>
                  </a:lnTo>
                  <a:lnTo>
                    <a:pt x="13740" y="8172"/>
                  </a:lnTo>
                  <a:lnTo>
                    <a:pt x="12685" y="9302"/>
                  </a:lnTo>
                  <a:lnTo>
                    <a:pt x="12729" y="10823"/>
                  </a:lnTo>
                  <a:cubicBezTo>
                    <a:pt x="13077" y="11117"/>
                    <a:pt x="14570" y="12298"/>
                    <a:pt x="16129" y="12298"/>
                  </a:cubicBezTo>
                  <a:cubicBezTo>
                    <a:pt x="16627" y="12298"/>
                    <a:pt x="17089" y="12176"/>
                    <a:pt x="17503" y="11938"/>
                  </a:cubicBezTo>
                  <a:lnTo>
                    <a:pt x="17685" y="11833"/>
                  </a:lnTo>
                  <a:lnTo>
                    <a:pt x="17776" y="12045"/>
                  </a:lnTo>
                  <a:cubicBezTo>
                    <a:pt x="17800" y="12101"/>
                    <a:pt x="18389" y="13422"/>
                    <a:pt x="19665" y="13422"/>
                  </a:cubicBezTo>
                  <a:cubicBezTo>
                    <a:pt x="19665" y="13422"/>
                    <a:pt x="19689" y="13422"/>
                    <a:pt x="19701" y="13421"/>
                  </a:cubicBezTo>
                  <a:cubicBezTo>
                    <a:pt x="19810" y="13302"/>
                    <a:pt x="19998" y="13169"/>
                    <a:pt x="20244" y="13169"/>
                  </a:cubicBezTo>
                  <a:cubicBezTo>
                    <a:pt x="20659" y="13169"/>
                    <a:pt x="21096" y="13530"/>
                    <a:pt x="21544" y="14242"/>
                  </a:cubicBezTo>
                  <a:lnTo>
                    <a:pt x="21600" y="14332"/>
                  </a:lnTo>
                  <a:lnTo>
                    <a:pt x="21207" y="16311"/>
                  </a:lnTo>
                  <a:lnTo>
                    <a:pt x="21171" y="16358"/>
                  </a:lnTo>
                  <a:cubicBezTo>
                    <a:pt x="20773" y="16866"/>
                    <a:pt x="18746" y="19399"/>
                    <a:pt x="17866" y="19399"/>
                  </a:cubicBezTo>
                  <a:cubicBezTo>
                    <a:pt x="17828" y="19399"/>
                    <a:pt x="17792" y="19395"/>
                    <a:pt x="17758" y="19387"/>
                  </a:cubicBezTo>
                  <a:cubicBezTo>
                    <a:pt x="17049" y="19219"/>
                    <a:pt x="16337" y="18466"/>
                    <a:pt x="16134" y="18238"/>
                  </a:cubicBezTo>
                  <a:lnTo>
                    <a:pt x="15479" y="18179"/>
                  </a:lnTo>
                  <a:lnTo>
                    <a:pt x="15436" y="18147"/>
                  </a:lnTo>
                  <a:cubicBezTo>
                    <a:pt x="14491" y="17436"/>
                    <a:pt x="13003" y="16434"/>
                    <a:pt x="12657" y="16434"/>
                  </a:cubicBezTo>
                  <a:cubicBezTo>
                    <a:pt x="12476" y="16455"/>
                    <a:pt x="12156" y="16777"/>
                    <a:pt x="11875" y="17061"/>
                  </a:cubicBezTo>
                  <a:cubicBezTo>
                    <a:pt x="11465" y="17473"/>
                    <a:pt x="11042" y="17900"/>
                    <a:pt x="10643" y="17917"/>
                  </a:cubicBezTo>
                  <a:cubicBezTo>
                    <a:pt x="9931" y="17948"/>
                    <a:pt x="9868" y="18042"/>
                    <a:pt x="9868" y="18305"/>
                  </a:cubicBezTo>
                  <a:cubicBezTo>
                    <a:pt x="9868" y="18373"/>
                    <a:pt x="9973" y="18543"/>
                    <a:pt x="10050" y="18667"/>
                  </a:cubicBezTo>
                  <a:cubicBezTo>
                    <a:pt x="10240" y="18973"/>
                    <a:pt x="10477" y="19354"/>
                    <a:pt x="10374" y="19811"/>
                  </a:cubicBezTo>
                  <a:cubicBezTo>
                    <a:pt x="10283" y="20211"/>
                    <a:pt x="9944" y="20560"/>
                    <a:pt x="9336" y="20878"/>
                  </a:cubicBezTo>
                  <a:cubicBezTo>
                    <a:pt x="8460" y="21337"/>
                    <a:pt x="7425" y="21600"/>
                    <a:pt x="6494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50" name="Shape 150"/>
            <p:cNvSpPr/>
            <p:nvPr/>
          </p:nvSpPr>
          <p:spPr>
            <a:xfrm>
              <a:off x="5574569" y="1374400"/>
              <a:ext cx="1697840" cy="1501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extrusionOk="0">
                  <a:moveTo>
                    <a:pt x="6942" y="21546"/>
                  </a:moveTo>
                  <a:cubicBezTo>
                    <a:pt x="6895" y="21486"/>
                    <a:pt x="6901" y="21429"/>
                    <a:pt x="6915" y="21292"/>
                  </a:cubicBezTo>
                  <a:cubicBezTo>
                    <a:pt x="6976" y="20709"/>
                    <a:pt x="6901" y="20614"/>
                    <a:pt x="6866" y="20601"/>
                  </a:cubicBezTo>
                  <a:cubicBezTo>
                    <a:pt x="6643" y="20513"/>
                    <a:pt x="6480" y="20140"/>
                    <a:pt x="6504" y="19769"/>
                  </a:cubicBezTo>
                  <a:cubicBezTo>
                    <a:pt x="6519" y="19533"/>
                    <a:pt x="6639" y="18973"/>
                    <a:pt x="7417" y="18772"/>
                  </a:cubicBezTo>
                  <a:cubicBezTo>
                    <a:pt x="7649" y="18141"/>
                    <a:pt x="8039" y="17187"/>
                    <a:pt x="8349" y="16994"/>
                  </a:cubicBezTo>
                  <a:cubicBezTo>
                    <a:pt x="8396" y="16882"/>
                    <a:pt x="8466" y="16663"/>
                    <a:pt x="8413" y="16531"/>
                  </a:cubicBezTo>
                  <a:cubicBezTo>
                    <a:pt x="8403" y="16507"/>
                    <a:pt x="8375" y="16436"/>
                    <a:pt x="8235" y="16403"/>
                  </a:cubicBezTo>
                  <a:cubicBezTo>
                    <a:pt x="7429" y="16211"/>
                    <a:pt x="6947" y="15803"/>
                    <a:pt x="6857" y="15245"/>
                  </a:cubicBezTo>
                  <a:lnTo>
                    <a:pt x="6237" y="15245"/>
                  </a:lnTo>
                  <a:cubicBezTo>
                    <a:pt x="6085" y="15371"/>
                    <a:pt x="5534" y="15799"/>
                    <a:pt x="5071" y="15799"/>
                  </a:cubicBezTo>
                  <a:cubicBezTo>
                    <a:pt x="4588" y="15799"/>
                    <a:pt x="2183" y="15826"/>
                    <a:pt x="2159" y="15826"/>
                  </a:cubicBezTo>
                  <a:lnTo>
                    <a:pt x="2138" y="15826"/>
                  </a:lnTo>
                  <a:lnTo>
                    <a:pt x="2117" y="15819"/>
                  </a:lnTo>
                  <a:cubicBezTo>
                    <a:pt x="1910" y="15749"/>
                    <a:pt x="868" y="15369"/>
                    <a:pt x="763" y="14832"/>
                  </a:cubicBezTo>
                  <a:cubicBezTo>
                    <a:pt x="696" y="14488"/>
                    <a:pt x="676" y="14249"/>
                    <a:pt x="669" y="14135"/>
                  </a:cubicBezTo>
                  <a:lnTo>
                    <a:pt x="0" y="13500"/>
                  </a:lnTo>
                  <a:lnTo>
                    <a:pt x="1530" y="12169"/>
                  </a:lnTo>
                  <a:lnTo>
                    <a:pt x="2357" y="9819"/>
                  </a:lnTo>
                  <a:cubicBezTo>
                    <a:pt x="2169" y="9309"/>
                    <a:pt x="1928" y="8738"/>
                    <a:pt x="1833" y="8623"/>
                  </a:cubicBezTo>
                  <a:cubicBezTo>
                    <a:pt x="1800" y="8613"/>
                    <a:pt x="1769" y="8592"/>
                    <a:pt x="1744" y="8561"/>
                  </a:cubicBezTo>
                  <a:cubicBezTo>
                    <a:pt x="1660" y="8454"/>
                    <a:pt x="1639" y="8161"/>
                    <a:pt x="1680" y="7688"/>
                  </a:cubicBezTo>
                  <a:cubicBezTo>
                    <a:pt x="1444" y="7600"/>
                    <a:pt x="982" y="7380"/>
                    <a:pt x="929" y="7005"/>
                  </a:cubicBezTo>
                  <a:cubicBezTo>
                    <a:pt x="897" y="6772"/>
                    <a:pt x="1026" y="6547"/>
                    <a:pt x="1312" y="6336"/>
                  </a:cubicBezTo>
                  <a:lnTo>
                    <a:pt x="1350" y="6308"/>
                  </a:lnTo>
                  <a:lnTo>
                    <a:pt x="1396" y="6310"/>
                  </a:lnTo>
                  <a:cubicBezTo>
                    <a:pt x="1406" y="6311"/>
                    <a:pt x="1425" y="6311"/>
                    <a:pt x="1452" y="6311"/>
                  </a:cubicBezTo>
                  <a:cubicBezTo>
                    <a:pt x="2377" y="6311"/>
                    <a:pt x="5339" y="6176"/>
                    <a:pt x="5602" y="5977"/>
                  </a:cubicBezTo>
                  <a:cubicBezTo>
                    <a:pt x="5777" y="5802"/>
                    <a:pt x="5808" y="5562"/>
                    <a:pt x="5845" y="5285"/>
                  </a:cubicBezTo>
                  <a:cubicBezTo>
                    <a:pt x="5862" y="5156"/>
                    <a:pt x="5880" y="5023"/>
                    <a:pt x="5913" y="4890"/>
                  </a:cubicBezTo>
                  <a:cubicBezTo>
                    <a:pt x="6004" y="4531"/>
                    <a:pt x="6281" y="3437"/>
                    <a:pt x="7065" y="3437"/>
                  </a:cubicBezTo>
                  <a:cubicBezTo>
                    <a:pt x="7079" y="3437"/>
                    <a:pt x="7123" y="3439"/>
                    <a:pt x="7123" y="3439"/>
                  </a:cubicBezTo>
                  <a:lnTo>
                    <a:pt x="7141" y="3445"/>
                  </a:lnTo>
                  <a:cubicBezTo>
                    <a:pt x="7146" y="3447"/>
                    <a:pt x="7578" y="3599"/>
                    <a:pt x="8044" y="3599"/>
                  </a:cubicBezTo>
                  <a:cubicBezTo>
                    <a:pt x="8474" y="3599"/>
                    <a:pt x="8786" y="3474"/>
                    <a:pt x="8973" y="3229"/>
                  </a:cubicBezTo>
                  <a:lnTo>
                    <a:pt x="9052" y="3125"/>
                  </a:lnTo>
                  <a:lnTo>
                    <a:pt x="9959" y="3783"/>
                  </a:lnTo>
                  <a:cubicBezTo>
                    <a:pt x="10181" y="3786"/>
                    <a:pt x="11057" y="3812"/>
                    <a:pt x="11516" y="4059"/>
                  </a:cubicBezTo>
                  <a:cubicBezTo>
                    <a:pt x="11569" y="4087"/>
                    <a:pt x="11602" y="4093"/>
                    <a:pt x="11620" y="4093"/>
                  </a:cubicBezTo>
                  <a:cubicBezTo>
                    <a:pt x="11640" y="4093"/>
                    <a:pt x="11652" y="4088"/>
                    <a:pt x="11666" y="4072"/>
                  </a:cubicBezTo>
                  <a:cubicBezTo>
                    <a:pt x="11766" y="3958"/>
                    <a:pt x="11761" y="3551"/>
                    <a:pt x="11760" y="3398"/>
                  </a:cubicBezTo>
                  <a:lnTo>
                    <a:pt x="11759" y="3332"/>
                  </a:lnTo>
                  <a:cubicBezTo>
                    <a:pt x="11759" y="3158"/>
                    <a:pt x="11910" y="3032"/>
                    <a:pt x="12137" y="2840"/>
                  </a:cubicBezTo>
                  <a:cubicBezTo>
                    <a:pt x="12441" y="2585"/>
                    <a:pt x="12856" y="2236"/>
                    <a:pt x="12876" y="1762"/>
                  </a:cubicBezTo>
                  <a:lnTo>
                    <a:pt x="13156" y="1770"/>
                  </a:lnTo>
                  <a:cubicBezTo>
                    <a:pt x="13158" y="1828"/>
                    <a:pt x="13292" y="1989"/>
                    <a:pt x="13833" y="2012"/>
                  </a:cubicBezTo>
                  <a:lnTo>
                    <a:pt x="13833" y="1023"/>
                  </a:lnTo>
                  <a:lnTo>
                    <a:pt x="14083" y="1390"/>
                  </a:lnTo>
                  <a:cubicBezTo>
                    <a:pt x="14094" y="1406"/>
                    <a:pt x="14367" y="1787"/>
                    <a:pt x="14911" y="1787"/>
                  </a:cubicBezTo>
                  <a:cubicBezTo>
                    <a:pt x="14964" y="1787"/>
                    <a:pt x="15020" y="1784"/>
                    <a:pt x="15075" y="1776"/>
                  </a:cubicBezTo>
                  <a:cubicBezTo>
                    <a:pt x="15289" y="1747"/>
                    <a:pt x="15320" y="1619"/>
                    <a:pt x="15353" y="1262"/>
                  </a:cubicBezTo>
                  <a:cubicBezTo>
                    <a:pt x="15388" y="881"/>
                    <a:pt x="15436" y="360"/>
                    <a:pt x="16092" y="224"/>
                  </a:cubicBezTo>
                  <a:cubicBezTo>
                    <a:pt x="16342" y="173"/>
                    <a:pt x="16642" y="108"/>
                    <a:pt x="16961" y="35"/>
                  </a:cubicBezTo>
                  <a:lnTo>
                    <a:pt x="17117" y="0"/>
                  </a:lnTo>
                  <a:lnTo>
                    <a:pt x="17144" y="414"/>
                  </a:lnTo>
                  <a:cubicBezTo>
                    <a:pt x="17164" y="798"/>
                    <a:pt x="17236" y="1094"/>
                    <a:pt x="17318" y="1436"/>
                  </a:cubicBezTo>
                  <a:cubicBezTo>
                    <a:pt x="17350" y="1566"/>
                    <a:pt x="17382" y="1700"/>
                    <a:pt x="17413" y="1844"/>
                  </a:cubicBezTo>
                  <a:cubicBezTo>
                    <a:pt x="17488" y="2195"/>
                    <a:pt x="17449" y="2526"/>
                    <a:pt x="17411" y="2846"/>
                  </a:cubicBezTo>
                  <a:cubicBezTo>
                    <a:pt x="17386" y="3054"/>
                    <a:pt x="17363" y="3251"/>
                    <a:pt x="17369" y="3451"/>
                  </a:cubicBezTo>
                  <a:cubicBezTo>
                    <a:pt x="17631" y="3534"/>
                    <a:pt x="17948" y="3598"/>
                    <a:pt x="18281" y="3666"/>
                  </a:cubicBezTo>
                  <a:cubicBezTo>
                    <a:pt x="18877" y="3787"/>
                    <a:pt x="19493" y="3912"/>
                    <a:pt x="19923" y="4170"/>
                  </a:cubicBezTo>
                  <a:cubicBezTo>
                    <a:pt x="20481" y="4504"/>
                    <a:pt x="20997" y="4727"/>
                    <a:pt x="21457" y="4835"/>
                  </a:cubicBezTo>
                  <a:lnTo>
                    <a:pt x="21538" y="4854"/>
                  </a:lnTo>
                  <a:lnTo>
                    <a:pt x="21590" y="5044"/>
                  </a:lnTo>
                  <a:lnTo>
                    <a:pt x="21590" y="5065"/>
                  </a:lnTo>
                  <a:cubicBezTo>
                    <a:pt x="21594" y="5165"/>
                    <a:pt x="21600" y="5676"/>
                    <a:pt x="21405" y="5905"/>
                  </a:cubicBezTo>
                  <a:cubicBezTo>
                    <a:pt x="21340" y="5981"/>
                    <a:pt x="21258" y="6021"/>
                    <a:pt x="21167" y="6021"/>
                  </a:cubicBezTo>
                  <a:cubicBezTo>
                    <a:pt x="21159" y="6021"/>
                    <a:pt x="21150" y="6021"/>
                    <a:pt x="21142" y="6020"/>
                  </a:cubicBezTo>
                  <a:lnTo>
                    <a:pt x="21106" y="6017"/>
                  </a:lnTo>
                  <a:cubicBezTo>
                    <a:pt x="20929" y="6003"/>
                    <a:pt x="20513" y="5968"/>
                    <a:pt x="20065" y="5968"/>
                  </a:cubicBezTo>
                  <a:cubicBezTo>
                    <a:pt x="18907" y="5968"/>
                    <a:pt x="18757" y="6198"/>
                    <a:pt x="18739" y="6244"/>
                  </a:cubicBezTo>
                  <a:cubicBezTo>
                    <a:pt x="18690" y="6365"/>
                    <a:pt x="18698" y="6479"/>
                    <a:pt x="18763" y="6593"/>
                  </a:cubicBezTo>
                  <a:cubicBezTo>
                    <a:pt x="18887" y="6809"/>
                    <a:pt x="19165" y="6943"/>
                    <a:pt x="19310" y="6943"/>
                  </a:cubicBezTo>
                  <a:lnTo>
                    <a:pt x="19464" y="6943"/>
                  </a:lnTo>
                  <a:lnTo>
                    <a:pt x="19399" y="7726"/>
                  </a:lnTo>
                  <a:lnTo>
                    <a:pt x="19363" y="7766"/>
                  </a:lnTo>
                  <a:cubicBezTo>
                    <a:pt x="19354" y="7777"/>
                    <a:pt x="18463" y="8802"/>
                    <a:pt x="18472" y="9980"/>
                  </a:cubicBezTo>
                  <a:cubicBezTo>
                    <a:pt x="18477" y="10546"/>
                    <a:pt x="18689" y="11063"/>
                    <a:pt x="19103" y="11517"/>
                  </a:cubicBezTo>
                  <a:lnTo>
                    <a:pt x="19145" y="11563"/>
                  </a:lnTo>
                  <a:lnTo>
                    <a:pt x="19147" y="12360"/>
                  </a:lnTo>
                  <a:lnTo>
                    <a:pt x="18773" y="12598"/>
                  </a:lnTo>
                  <a:lnTo>
                    <a:pt x="18750" y="14724"/>
                  </a:lnTo>
                  <a:lnTo>
                    <a:pt x="18666" y="14764"/>
                  </a:lnTo>
                  <a:cubicBezTo>
                    <a:pt x="18255" y="14965"/>
                    <a:pt x="17774" y="15284"/>
                    <a:pt x="17715" y="15450"/>
                  </a:cubicBezTo>
                  <a:lnTo>
                    <a:pt x="17683" y="15541"/>
                  </a:lnTo>
                  <a:lnTo>
                    <a:pt x="14801" y="15790"/>
                  </a:lnTo>
                  <a:lnTo>
                    <a:pt x="14478" y="16943"/>
                  </a:lnTo>
                  <a:lnTo>
                    <a:pt x="14333" y="16865"/>
                  </a:lnTo>
                  <a:cubicBezTo>
                    <a:pt x="14327" y="16862"/>
                    <a:pt x="13757" y="16554"/>
                    <a:pt x="13425" y="16453"/>
                  </a:cubicBezTo>
                  <a:cubicBezTo>
                    <a:pt x="13395" y="16444"/>
                    <a:pt x="13364" y="16434"/>
                    <a:pt x="13330" y="16423"/>
                  </a:cubicBezTo>
                  <a:cubicBezTo>
                    <a:pt x="13176" y="16373"/>
                    <a:pt x="12985" y="16312"/>
                    <a:pt x="12822" y="16312"/>
                  </a:cubicBezTo>
                  <a:cubicBezTo>
                    <a:pt x="12631" y="16312"/>
                    <a:pt x="12504" y="16381"/>
                    <a:pt x="12504" y="16722"/>
                  </a:cubicBezTo>
                  <a:cubicBezTo>
                    <a:pt x="12504" y="17559"/>
                    <a:pt x="12691" y="18161"/>
                    <a:pt x="12866" y="18303"/>
                  </a:cubicBezTo>
                  <a:cubicBezTo>
                    <a:pt x="13175" y="18553"/>
                    <a:pt x="13006" y="19134"/>
                    <a:pt x="12986" y="19199"/>
                  </a:cubicBezTo>
                  <a:lnTo>
                    <a:pt x="12952" y="19310"/>
                  </a:lnTo>
                  <a:lnTo>
                    <a:pt x="12848" y="19305"/>
                  </a:lnTo>
                  <a:cubicBezTo>
                    <a:pt x="12751" y="19305"/>
                    <a:pt x="11904" y="19352"/>
                    <a:pt x="11450" y="21012"/>
                  </a:cubicBezTo>
                  <a:lnTo>
                    <a:pt x="11422" y="21113"/>
                  </a:lnTo>
                  <a:lnTo>
                    <a:pt x="11329" y="21123"/>
                  </a:lnTo>
                  <a:cubicBezTo>
                    <a:pt x="9746" y="21281"/>
                    <a:pt x="7344" y="21532"/>
                    <a:pt x="7107" y="21586"/>
                  </a:cubicBezTo>
                  <a:cubicBezTo>
                    <a:pt x="7089" y="21595"/>
                    <a:pt x="7069" y="21600"/>
                    <a:pt x="7048" y="21600"/>
                  </a:cubicBezTo>
                  <a:lnTo>
                    <a:pt x="6986" y="21600"/>
                  </a:lnTo>
                  <a:cubicBezTo>
                    <a:pt x="6986" y="21600"/>
                    <a:pt x="6942" y="21546"/>
                    <a:pt x="6942" y="21546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51" name="Shape 151"/>
            <p:cNvSpPr/>
            <p:nvPr/>
          </p:nvSpPr>
          <p:spPr>
            <a:xfrm>
              <a:off x="6509162" y="3078657"/>
              <a:ext cx="1077422" cy="613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2" h="21600" extrusionOk="0">
                  <a:moveTo>
                    <a:pt x="9244" y="21600"/>
                  </a:moveTo>
                  <a:cubicBezTo>
                    <a:pt x="8649" y="21600"/>
                    <a:pt x="7501" y="21437"/>
                    <a:pt x="6981" y="20827"/>
                  </a:cubicBezTo>
                  <a:cubicBezTo>
                    <a:pt x="6589" y="20364"/>
                    <a:pt x="5650" y="20118"/>
                    <a:pt x="5124" y="20118"/>
                  </a:cubicBezTo>
                  <a:cubicBezTo>
                    <a:pt x="4745" y="20118"/>
                    <a:pt x="4518" y="19726"/>
                    <a:pt x="4335" y="19412"/>
                  </a:cubicBezTo>
                  <a:cubicBezTo>
                    <a:pt x="4193" y="19168"/>
                    <a:pt x="4101" y="19018"/>
                    <a:pt x="3988" y="19018"/>
                  </a:cubicBezTo>
                  <a:cubicBezTo>
                    <a:pt x="3838" y="19018"/>
                    <a:pt x="3631" y="19171"/>
                    <a:pt x="3431" y="19318"/>
                  </a:cubicBezTo>
                  <a:cubicBezTo>
                    <a:pt x="3180" y="19502"/>
                    <a:pt x="2921" y="19693"/>
                    <a:pt x="2665" y="19693"/>
                  </a:cubicBezTo>
                  <a:cubicBezTo>
                    <a:pt x="2597" y="19693"/>
                    <a:pt x="2532" y="19679"/>
                    <a:pt x="2471" y="19652"/>
                  </a:cubicBezTo>
                  <a:cubicBezTo>
                    <a:pt x="2119" y="19498"/>
                    <a:pt x="2047" y="18878"/>
                    <a:pt x="1999" y="18467"/>
                  </a:cubicBezTo>
                  <a:cubicBezTo>
                    <a:pt x="1954" y="18088"/>
                    <a:pt x="1929" y="17976"/>
                    <a:pt x="1887" y="17972"/>
                  </a:cubicBezTo>
                  <a:cubicBezTo>
                    <a:pt x="1333" y="17909"/>
                    <a:pt x="363" y="17651"/>
                    <a:pt x="79" y="16631"/>
                  </a:cubicBezTo>
                  <a:cubicBezTo>
                    <a:pt x="-68" y="16103"/>
                    <a:pt x="-9" y="15488"/>
                    <a:pt x="255" y="14802"/>
                  </a:cubicBezTo>
                  <a:cubicBezTo>
                    <a:pt x="851" y="13248"/>
                    <a:pt x="826" y="13103"/>
                    <a:pt x="787" y="12882"/>
                  </a:cubicBezTo>
                  <a:cubicBezTo>
                    <a:pt x="767" y="12772"/>
                    <a:pt x="741" y="12622"/>
                    <a:pt x="731" y="12408"/>
                  </a:cubicBezTo>
                  <a:cubicBezTo>
                    <a:pt x="700" y="11771"/>
                    <a:pt x="1117" y="11361"/>
                    <a:pt x="1598" y="10886"/>
                  </a:cubicBezTo>
                  <a:cubicBezTo>
                    <a:pt x="1882" y="10607"/>
                    <a:pt x="2311" y="10184"/>
                    <a:pt x="2345" y="9907"/>
                  </a:cubicBezTo>
                  <a:cubicBezTo>
                    <a:pt x="2448" y="9069"/>
                    <a:pt x="2371" y="7300"/>
                    <a:pt x="2370" y="7283"/>
                  </a:cubicBezTo>
                  <a:lnTo>
                    <a:pt x="2792" y="7105"/>
                  </a:lnTo>
                  <a:lnTo>
                    <a:pt x="2911" y="7617"/>
                  </a:lnTo>
                  <a:cubicBezTo>
                    <a:pt x="3033" y="8155"/>
                    <a:pt x="3666" y="8501"/>
                    <a:pt x="4523" y="8501"/>
                  </a:cubicBezTo>
                  <a:cubicBezTo>
                    <a:pt x="5463" y="8501"/>
                    <a:pt x="6510" y="8103"/>
                    <a:pt x="7396" y="7410"/>
                  </a:cubicBezTo>
                  <a:cubicBezTo>
                    <a:pt x="7905" y="7011"/>
                    <a:pt x="8205" y="6595"/>
                    <a:pt x="8264" y="6207"/>
                  </a:cubicBezTo>
                  <a:cubicBezTo>
                    <a:pt x="8321" y="5830"/>
                    <a:pt x="8151" y="5422"/>
                    <a:pt x="7987" y="5027"/>
                  </a:cubicBezTo>
                  <a:cubicBezTo>
                    <a:pt x="7842" y="4679"/>
                    <a:pt x="7706" y="4351"/>
                    <a:pt x="7706" y="3989"/>
                  </a:cubicBezTo>
                  <a:cubicBezTo>
                    <a:pt x="7706" y="2673"/>
                    <a:pt x="8403" y="2628"/>
                    <a:pt x="8963" y="2592"/>
                  </a:cubicBezTo>
                  <a:cubicBezTo>
                    <a:pt x="9237" y="2575"/>
                    <a:pt x="9650" y="1953"/>
                    <a:pt x="10015" y="1404"/>
                  </a:cubicBezTo>
                  <a:cubicBezTo>
                    <a:pt x="10418" y="798"/>
                    <a:pt x="10765" y="275"/>
                    <a:pt x="11091" y="217"/>
                  </a:cubicBezTo>
                  <a:cubicBezTo>
                    <a:pt x="11106" y="214"/>
                    <a:pt x="11123" y="213"/>
                    <a:pt x="11141" y="213"/>
                  </a:cubicBezTo>
                  <a:cubicBezTo>
                    <a:pt x="11756" y="213"/>
                    <a:pt x="13796" y="2451"/>
                    <a:pt x="14314" y="3030"/>
                  </a:cubicBezTo>
                  <a:lnTo>
                    <a:pt x="15069" y="3131"/>
                  </a:lnTo>
                  <a:lnTo>
                    <a:pt x="15127" y="3234"/>
                  </a:lnTo>
                  <a:cubicBezTo>
                    <a:pt x="15135" y="3249"/>
                    <a:pt x="15956" y="4701"/>
                    <a:pt x="16704" y="4965"/>
                  </a:cubicBezTo>
                  <a:cubicBezTo>
                    <a:pt x="16713" y="4968"/>
                    <a:pt x="16723" y="4970"/>
                    <a:pt x="16734" y="4970"/>
                  </a:cubicBezTo>
                  <a:lnTo>
                    <a:pt x="16734" y="4970"/>
                  </a:lnTo>
                  <a:cubicBezTo>
                    <a:pt x="17317" y="4970"/>
                    <a:pt x="19022" y="2130"/>
                    <a:pt x="19959" y="340"/>
                  </a:cubicBezTo>
                  <a:lnTo>
                    <a:pt x="19998" y="267"/>
                  </a:lnTo>
                  <a:lnTo>
                    <a:pt x="20051" y="235"/>
                  </a:lnTo>
                  <a:cubicBezTo>
                    <a:pt x="20320" y="77"/>
                    <a:pt x="20551" y="0"/>
                    <a:pt x="20757" y="0"/>
                  </a:cubicBezTo>
                  <a:cubicBezTo>
                    <a:pt x="21052" y="0"/>
                    <a:pt x="21291" y="163"/>
                    <a:pt x="21469" y="483"/>
                  </a:cubicBezTo>
                  <a:lnTo>
                    <a:pt x="21532" y="596"/>
                  </a:lnTo>
                  <a:lnTo>
                    <a:pt x="21532" y="1277"/>
                  </a:lnTo>
                  <a:lnTo>
                    <a:pt x="21521" y="1336"/>
                  </a:lnTo>
                  <a:cubicBezTo>
                    <a:pt x="21321" y="2399"/>
                    <a:pt x="21069" y="3601"/>
                    <a:pt x="20603" y="4405"/>
                  </a:cubicBezTo>
                  <a:cubicBezTo>
                    <a:pt x="20339" y="4861"/>
                    <a:pt x="20027" y="5190"/>
                    <a:pt x="19725" y="5332"/>
                  </a:cubicBezTo>
                  <a:cubicBezTo>
                    <a:pt x="19637" y="5373"/>
                    <a:pt x="19540" y="5391"/>
                    <a:pt x="19408" y="5391"/>
                  </a:cubicBezTo>
                  <a:cubicBezTo>
                    <a:pt x="19357" y="5391"/>
                    <a:pt x="19306" y="5388"/>
                    <a:pt x="19255" y="5386"/>
                  </a:cubicBezTo>
                  <a:cubicBezTo>
                    <a:pt x="19207" y="5383"/>
                    <a:pt x="19159" y="5381"/>
                    <a:pt x="19112" y="5381"/>
                  </a:cubicBezTo>
                  <a:cubicBezTo>
                    <a:pt x="19011" y="5381"/>
                    <a:pt x="18887" y="5391"/>
                    <a:pt x="18813" y="5472"/>
                  </a:cubicBezTo>
                  <a:cubicBezTo>
                    <a:pt x="18696" y="5600"/>
                    <a:pt x="18697" y="5612"/>
                    <a:pt x="18722" y="5922"/>
                  </a:cubicBezTo>
                  <a:cubicBezTo>
                    <a:pt x="18732" y="6050"/>
                    <a:pt x="18745" y="6209"/>
                    <a:pt x="18744" y="6391"/>
                  </a:cubicBezTo>
                  <a:cubicBezTo>
                    <a:pt x="18741" y="7244"/>
                    <a:pt x="18549" y="7672"/>
                    <a:pt x="18305" y="8213"/>
                  </a:cubicBezTo>
                  <a:lnTo>
                    <a:pt x="18145" y="8566"/>
                  </a:lnTo>
                  <a:cubicBezTo>
                    <a:pt x="17815" y="9286"/>
                    <a:pt x="17442" y="10102"/>
                    <a:pt x="17257" y="10888"/>
                  </a:cubicBezTo>
                  <a:cubicBezTo>
                    <a:pt x="17225" y="11026"/>
                    <a:pt x="17198" y="11216"/>
                    <a:pt x="17169" y="11418"/>
                  </a:cubicBezTo>
                  <a:cubicBezTo>
                    <a:pt x="17087" y="11997"/>
                    <a:pt x="16986" y="12717"/>
                    <a:pt x="16629" y="13013"/>
                  </a:cubicBezTo>
                  <a:cubicBezTo>
                    <a:pt x="16538" y="13089"/>
                    <a:pt x="16438" y="13127"/>
                    <a:pt x="16333" y="13127"/>
                  </a:cubicBezTo>
                  <a:cubicBezTo>
                    <a:pt x="15820" y="13127"/>
                    <a:pt x="15267" y="12198"/>
                    <a:pt x="14970" y="11698"/>
                  </a:cubicBezTo>
                  <a:lnTo>
                    <a:pt x="14928" y="11628"/>
                  </a:lnTo>
                  <a:cubicBezTo>
                    <a:pt x="14824" y="11452"/>
                    <a:pt x="14729" y="11246"/>
                    <a:pt x="14637" y="11047"/>
                  </a:cubicBezTo>
                  <a:cubicBezTo>
                    <a:pt x="14554" y="10869"/>
                    <a:pt x="14470" y="10688"/>
                    <a:pt x="14381" y="10532"/>
                  </a:cubicBezTo>
                  <a:cubicBezTo>
                    <a:pt x="14450" y="11701"/>
                    <a:pt x="15026" y="13529"/>
                    <a:pt x="15441" y="14157"/>
                  </a:cubicBezTo>
                  <a:lnTo>
                    <a:pt x="15465" y="14194"/>
                  </a:lnTo>
                  <a:lnTo>
                    <a:pt x="15482" y="14242"/>
                  </a:lnTo>
                  <a:cubicBezTo>
                    <a:pt x="15527" y="14365"/>
                    <a:pt x="15543" y="14503"/>
                    <a:pt x="15528" y="14643"/>
                  </a:cubicBezTo>
                  <a:lnTo>
                    <a:pt x="15496" y="14941"/>
                  </a:lnTo>
                  <a:lnTo>
                    <a:pt x="15323" y="14957"/>
                  </a:lnTo>
                  <a:cubicBezTo>
                    <a:pt x="15244" y="14964"/>
                    <a:pt x="15164" y="14966"/>
                    <a:pt x="15083" y="14966"/>
                  </a:cubicBezTo>
                  <a:lnTo>
                    <a:pt x="14765" y="14963"/>
                  </a:lnTo>
                  <a:cubicBezTo>
                    <a:pt x="14396" y="14963"/>
                    <a:pt x="14121" y="15015"/>
                    <a:pt x="13891" y="15273"/>
                  </a:cubicBezTo>
                  <a:cubicBezTo>
                    <a:pt x="13648" y="15545"/>
                    <a:pt x="13466" y="15994"/>
                    <a:pt x="13272" y="16470"/>
                  </a:cubicBezTo>
                  <a:cubicBezTo>
                    <a:pt x="13149" y="16774"/>
                    <a:pt x="13021" y="17089"/>
                    <a:pt x="12873" y="17362"/>
                  </a:cubicBezTo>
                  <a:lnTo>
                    <a:pt x="12511" y="18030"/>
                  </a:lnTo>
                  <a:lnTo>
                    <a:pt x="12494" y="17108"/>
                  </a:lnTo>
                  <a:cubicBezTo>
                    <a:pt x="12487" y="16730"/>
                    <a:pt x="12574" y="16202"/>
                    <a:pt x="12675" y="15590"/>
                  </a:cubicBezTo>
                  <a:cubicBezTo>
                    <a:pt x="12770" y="15011"/>
                    <a:pt x="12968" y="13805"/>
                    <a:pt x="12845" y="13584"/>
                  </a:cubicBezTo>
                  <a:cubicBezTo>
                    <a:pt x="12841" y="13577"/>
                    <a:pt x="12829" y="13556"/>
                    <a:pt x="12780" y="13556"/>
                  </a:cubicBezTo>
                  <a:cubicBezTo>
                    <a:pt x="12671" y="13556"/>
                    <a:pt x="12500" y="13662"/>
                    <a:pt x="12335" y="13765"/>
                  </a:cubicBezTo>
                  <a:cubicBezTo>
                    <a:pt x="12109" y="13906"/>
                    <a:pt x="11853" y="14065"/>
                    <a:pt x="11605" y="14065"/>
                  </a:cubicBezTo>
                  <a:cubicBezTo>
                    <a:pt x="11439" y="14065"/>
                    <a:pt x="11290" y="13993"/>
                    <a:pt x="11164" y="13851"/>
                  </a:cubicBezTo>
                  <a:lnTo>
                    <a:pt x="11090" y="13768"/>
                  </a:lnTo>
                  <a:lnTo>
                    <a:pt x="11069" y="13617"/>
                  </a:lnTo>
                  <a:cubicBezTo>
                    <a:pt x="11007" y="13166"/>
                    <a:pt x="10882" y="12875"/>
                    <a:pt x="10752" y="12875"/>
                  </a:cubicBezTo>
                  <a:cubicBezTo>
                    <a:pt x="10657" y="12875"/>
                    <a:pt x="10514" y="13045"/>
                    <a:pt x="10423" y="13525"/>
                  </a:cubicBezTo>
                  <a:cubicBezTo>
                    <a:pt x="10194" y="14727"/>
                    <a:pt x="9827" y="14760"/>
                    <a:pt x="9438" y="14796"/>
                  </a:cubicBezTo>
                  <a:cubicBezTo>
                    <a:pt x="9390" y="14800"/>
                    <a:pt x="9339" y="14805"/>
                    <a:pt x="9286" y="14812"/>
                  </a:cubicBezTo>
                  <a:lnTo>
                    <a:pt x="10966" y="19921"/>
                  </a:lnTo>
                  <a:lnTo>
                    <a:pt x="10846" y="20131"/>
                  </a:lnTo>
                  <a:cubicBezTo>
                    <a:pt x="10812" y="20191"/>
                    <a:pt x="10004" y="21600"/>
                    <a:pt x="9244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52" name="Shape 152"/>
            <p:cNvSpPr/>
            <p:nvPr/>
          </p:nvSpPr>
          <p:spPr>
            <a:xfrm>
              <a:off x="5937411" y="3595432"/>
              <a:ext cx="962027" cy="6360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31" y="21136"/>
                  </a:moveTo>
                  <a:cubicBezTo>
                    <a:pt x="14780" y="20879"/>
                    <a:pt x="13904" y="20270"/>
                    <a:pt x="13048" y="19769"/>
                  </a:cubicBezTo>
                  <a:lnTo>
                    <a:pt x="13048" y="21028"/>
                  </a:lnTo>
                  <a:lnTo>
                    <a:pt x="11699" y="21028"/>
                  </a:lnTo>
                  <a:lnTo>
                    <a:pt x="11656" y="20736"/>
                  </a:lnTo>
                  <a:cubicBezTo>
                    <a:pt x="11067" y="16731"/>
                    <a:pt x="9199" y="16419"/>
                    <a:pt x="8641" y="16419"/>
                  </a:cubicBezTo>
                  <a:cubicBezTo>
                    <a:pt x="8561" y="16419"/>
                    <a:pt x="8513" y="16426"/>
                    <a:pt x="8507" y="16427"/>
                  </a:cubicBezTo>
                  <a:lnTo>
                    <a:pt x="8268" y="16463"/>
                  </a:lnTo>
                  <a:lnTo>
                    <a:pt x="8237" y="16103"/>
                  </a:lnTo>
                  <a:cubicBezTo>
                    <a:pt x="7984" y="13139"/>
                    <a:pt x="6997" y="13012"/>
                    <a:pt x="6955" y="13008"/>
                  </a:cubicBezTo>
                  <a:cubicBezTo>
                    <a:pt x="6955" y="13008"/>
                    <a:pt x="6954" y="13008"/>
                    <a:pt x="6953" y="13008"/>
                  </a:cubicBezTo>
                  <a:cubicBezTo>
                    <a:pt x="6861" y="13008"/>
                    <a:pt x="6804" y="13047"/>
                    <a:pt x="6754" y="13132"/>
                  </a:cubicBezTo>
                  <a:cubicBezTo>
                    <a:pt x="6525" y="13516"/>
                    <a:pt x="6506" y="14610"/>
                    <a:pt x="6547" y="15209"/>
                  </a:cubicBezTo>
                  <a:lnTo>
                    <a:pt x="6577" y="15642"/>
                  </a:lnTo>
                  <a:cubicBezTo>
                    <a:pt x="6577" y="15642"/>
                    <a:pt x="6290" y="15621"/>
                    <a:pt x="6289" y="15621"/>
                  </a:cubicBezTo>
                  <a:cubicBezTo>
                    <a:pt x="5708" y="15621"/>
                    <a:pt x="4353" y="17338"/>
                    <a:pt x="3631" y="18420"/>
                  </a:cubicBezTo>
                  <a:lnTo>
                    <a:pt x="3559" y="18528"/>
                  </a:lnTo>
                  <a:lnTo>
                    <a:pt x="3458" y="18528"/>
                  </a:lnTo>
                  <a:cubicBezTo>
                    <a:pt x="3401" y="18528"/>
                    <a:pt x="3353" y="18533"/>
                    <a:pt x="3316" y="18542"/>
                  </a:cubicBezTo>
                  <a:cubicBezTo>
                    <a:pt x="3284" y="18550"/>
                    <a:pt x="3246" y="18568"/>
                    <a:pt x="3210" y="18591"/>
                  </a:cubicBezTo>
                  <a:lnTo>
                    <a:pt x="3164" y="18621"/>
                  </a:lnTo>
                  <a:lnTo>
                    <a:pt x="3098" y="18621"/>
                  </a:lnTo>
                  <a:lnTo>
                    <a:pt x="3078" y="18618"/>
                  </a:lnTo>
                  <a:cubicBezTo>
                    <a:pt x="1279" y="18279"/>
                    <a:pt x="448" y="16035"/>
                    <a:pt x="175" y="15297"/>
                  </a:cubicBezTo>
                  <a:cubicBezTo>
                    <a:pt x="144" y="15213"/>
                    <a:pt x="122" y="15149"/>
                    <a:pt x="106" y="15116"/>
                  </a:cubicBezTo>
                  <a:lnTo>
                    <a:pt x="0" y="14957"/>
                  </a:lnTo>
                  <a:lnTo>
                    <a:pt x="58" y="14765"/>
                  </a:lnTo>
                  <a:cubicBezTo>
                    <a:pt x="1049" y="9880"/>
                    <a:pt x="4471" y="7501"/>
                    <a:pt x="5243" y="7020"/>
                  </a:cubicBezTo>
                  <a:cubicBezTo>
                    <a:pt x="5317" y="5834"/>
                    <a:pt x="5676" y="5301"/>
                    <a:pt x="6391" y="5301"/>
                  </a:cubicBezTo>
                  <a:lnTo>
                    <a:pt x="6428" y="5302"/>
                  </a:lnTo>
                  <a:cubicBezTo>
                    <a:pt x="7125" y="5316"/>
                    <a:pt x="7211" y="5697"/>
                    <a:pt x="7773" y="8175"/>
                  </a:cubicBezTo>
                  <a:lnTo>
                    <a:pt x="7811" y="8344"/>
                  </a:lnTo>
                  <a:cubicBezTo>
                    <a:pt x="7958" y="8999"/>
                    <a:pt x="8145" y="9330"/>
                    <a:pt x="8366" y="9330"/>
                  </a:cubicBezTo>
                  <a:cubicBezTo>
                    <a:pt x="8666" y="9330"/>
                    <a:pt x="9020" y="8792"/>
                    <a:pt x="9120" y="8604"/>
                  </a:cubicBezTo>
                  <a:lnTo>
                    <a:pt x="9135" y="8577"/>
                  </a:lnTo>
                  <a:lnTo>
                    <a:pt x="9153" y="8554"/>
                  </a:lnTo>
                  <a:cubicBezTo>
                    <a:pt x="9174" y="8526"/>
                    <a:pt x="11328" y="5748"/>
                    <a:pt x="11934" y="4894"/>
                  </a:cubicBezTo>
                  <a:cubicBezTo>
                    <a:pt x="12420" y="4206"/>
                    <a:pt x="12857" y="4128"/>
                    <a:pt x="13411" y="4029"/>
                  </a:cubicBezTo>
                  <a:cubicBezTo>
                    <a:pt x="13647" y="3987"/>
                    <a:pt x="13914" y="3940"/>
                    <a:pt x="14231" y="3839"/>
                  </a:cubicBezTo>
                  <a:cubicBezTo>
                    <a:pt x="14977" y="3602"/>
                    <a:pt x="15387" y="1655"/>
                    <a:pt x="15481" y="925"/>
                  </a:cubicBezTo>
                  <a:lnTo>
                    <a:pt x="15531" y="539"/>
                  </a:lnTo>
                  <a:lnTo>
                    <a:pt x="15783" y="634"/>
                  </a:lnTo>
                  <a:cubicBezTo>
                    <a:pt x="15813" y="645"/>
                    <a:pt x="15845" y="651"/>
                    <a:pt x="15881" y="651"/>
                  </a:cubicBezTo>
                  <a:cubicBezTo>
                    <a:pt x="16070" y="651"/>
                    <a:pt x="16315" y="496"/>
                    <a:pt x="16551" y="347"/>
                  </a:cubicBezTo>
                  <a:cubicBezTo>
                    <a:pt x="16822" y="176"/>
                    <a:pt x="17101" y="0"/>
                    <a:pt x="17368" y="0"/>
                  </a:cubicBezTo>
                  <a:cubicBezTo>
                    <a:pt x="17702" y="0"/>
                    <a:pt x="17915" y="315"/>
                    <a:pt x="18103" y="593"/>
                  </a:cubicBezTo>
                  <a:cubicBezTo>
                    <a:pt x="18299" y="883"/>
                    <a:pt x="18430" y="1061"/>
                    <a:pt x="18644" y="1061"/>
                  </a:cubicBezTo>
                  <a:cubicBezTo>
                    <a:pt x="19292" y="1061"/>
                    <a:pt x="20453" y="1312"/>
                    <a:pt x="21004" y="1871"/>
                  </a:cubicBezTo>
                  <a:lnTo>
                    <a:pt x="21149" y="2017"/>
                  </a:lnTo>
                  <a:lnTo>
                    <a:pt x="20823" y="3964"/>
                  </a:lnTo>
                  <a:lnTo>
                    <a:pt x="20679" y="4018"/>
                  </a:lnTo>
                  <a:cubicBezTo>
                    <a:pt x="20528" y="4074"/>
                    <a:pt x="19200" y="4670"/>
                    <a:pt x="18952" y="8223"/>
                  </a:cubicBezTo>
                  <a:cubicBezTo>
                    <a:pt x="18851" y="9671"/>
                    <a:pt x="19025" y="10859"/>
                    <a:pt x="19455" y="11657"/>
                  </a:cubicBezTo>
                  <a:cubicBezTo>
                    <a:pt x="19786" y="12272"/>
                    <a:pt x="20202" y="12534"/>
                    <a:pt x="20459" y="12573"/>
                  </a:cubicBezTo>
                  <a:cubicBezTo>
                    <a:pt x="21193" y="12685"/>
                    <a:pt x="21487" y="15334"/>
                    <a:pt x="21579" y="16468"/>
                  </a:cubicBezTo>
                  <a:lnTo>
                    <a:pt x="21600" y="16732"/>
                  </a:lnTo>
                  <a:lnTo>
                    <a:pt x="21442" y="16849"/>
                  </a:lnTo>
                  <a:cubicBezTo>
                    <a:pt x="19779" y="18085"/>
                    <a:pt x="18585" y="19909"/>
                    <a:pt x="18573" y="19928"/>
                  </a:cubicBezTo>
                  <a:lnTo>
                    <a:pt x="18492" y="20053"/>
                  </a:lnTo>
                  <a:lnTo>
                    <a:pt x="18376" y="20038"/>
                  </a:lnTo>
                  <a:cubicBezTo>
                    <a:pt x="18281" y="20026"/>
                    <a:pt x="18185" y="20021"/>
                    <a:pt x="18090" y="20021"/>
                  </a:cubicBezTo>
                  <a:cubicBezTo>
                    <a:pt x="17027" y="20021"/>
                    <a:pt x="15981" y="20738"/>
                    <a:pt x="15290" y="21341"/>
                  </a:cubicBezTo>
                  <a:lnTo>
                    <a:pt x="14992" y="21600"/>
                  </a:lnTo>
                  <a:cubicBezTo>
                    <a:pt x="14992" y="21600"/>
                    <a:pt x="14931" y="21136"/>
                    <a:pt x="14931" y="21136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53" name="Shape 153"/>
            <p:cNvSpPr/>
            <p:nvPr/>
          </p:nvSpPr>
          <p:spPr>
            <a:xfrm>
              <a:off x="5552578" y="3980264"/>
              <a:ext cx="545605" cy="9092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5" h="21600" extrusionOk="0">
                  <a:moveTo>
                    <a:pt x="0" y="12893"/>
                  </a:moveTo>
                  <a:lnTo>
                    <a:pt x="0" y="12823"/>
                  </a:lnTo>
                  <a:cubicBezTo>
                    <a:pt x="0" y="12319"/>
                    <a:pt x="1483" y="11527"/>
                    <a:pt x="4868" y="9838"/>
                  </a:cubicBezTo>
                  <a:cubicBezTo>
                    <a:pt x="6847" y="8851"/>
                    <a:pt x="9311" y="7622"/>
                    <a:pt x="9507" y="7202"/>
                  </a:cubicBezTo>
                  <a:cubicBezTo>
                    <a:pt x="10323" y="5455"/>
                    <a:pt x="9410" y="4221"/>
                    <a:pt x="8500" y="3492"/>
                  </a:cubicBezTo>
                  <a:cubicBezTo>
                    <a:pt x="7354" y="2574"/>
                    <a:pt x="5908" y="2179"/>
                    <a:pt x="5606" y="2179"/>
                  </a:cubicBezTo>
                  <a:cubicBezTo>
                    <a:pt x="5378" y="2179"/>
                    <a:pt x="5121" y="2179"/>
                    <a:pt x="4850" y="2200"/>
                  </a:cubicBezTo>
                  <a:lnTo>
                    <a:pt x="3540" y="2303"/>
                  </a:lnTo>
                  <a:lnTo>
                    <a:pt x="4451" y="1779"/>
                  </a:lnTo>
                  <a:lnTo>
                    <a:pt x="6017" y="0"/>
                  </a:lnTo>
                  <a:lnTo>
                    <a:pt x="10809" y="435"/>
                  </a:lnTo>
                  <a:lnTo>
                    <a:pt x="10916" y="524"/>
                  </a:lnTo>
                  <a:cubicBezTo>
                    <a:pt x="11130" y="702"/>
                    <a:pt x="11874" y="1216"/>
                    <a:pt x="12470" y="1244"/>
                  </a:cubicBezTo>
                  <a:cubicBezTo>
                    <a:pt x="12521" y="1247"/>
                    <a:pt x="12577" y="1248"/>
                    <a:pt x="12636" y="1248"/>
                  </a:cubicBezTo>
                  <a:cubicBezTo>
                    <a:pt x="13041" y="1248"/>
                    <a:pt x="13619" y="1199"/>
                    <a:pt x="14129" y="1156"/>
                  </a:cubicBezTo>
                  <a:cubicBezTo>
                    <a:pt x="14614" y="1115"/>
                    <a:pt x="15032" y="1080"/>
                    <a:pt x="15328" y="1080"/>
                  </a:cubicBezTo>
                  <a:cubicBezTo>
                    <a:pt x="15524" y="1080"/>
                    <a:pt x="15747" y="1093"/>
                    <a:pt x="15906" y="1190"/>
                  </a:cubicBezTo>
                  <a:cubicBezTo>
                    <a:pt x="15979" y="1234"/>
                    <a:pt x="16035" y="1294"/>
                    <a:pt x="16145" y="1414"/>
                  </a:cubicBezTo>
                  <a:cubicBezTo>
                    <a:pt x="16615" y="1922"/>
                    <a:pt x="17861" y="3270"/>
                    <a:pt x="20571" y="3474"/>
                  </a:cubicBezTo>
                  <a:lnTo>
                    <a:pt x="20552" y="3569"/>
                  </a:lnTo>
                  <a:lnTo>
                    <a:pt x="20692" y="3975"/>
                  </a:lnTo>
                  <a:cubicBezTo>
                    <a:pt x="19888" y="4176"/>
                    <a:pt x="19231" y="5068"/>
                    <a:pt x="18886" y="6421"/>
                  </a:cubicBezTo>
                  <a:cubicBezTo>
                    <a:pt x="18299" y="8726"/>
                    <a:pt x="18822" y="11746"/>
                    <a:pt x="19904" y="12297"/>
                  </a:cubicBezTo>
                  <a:cubicBezTo>
                    <a:pt x="21091" y="12902"/>
                    <a:pt x="21600" y="13477"/>
                    <a:pt x="21337" y="13913"/>
                  </a:cubicBezTo>
                  <a:cubicBezTo>
                    <a:pt x="21102" y="14303"/>
                    <a:pt x="20341" y="14500"/>
                    <a:pt x="19075" y="14500"/>
                  </a:cubicBezTo>
                  <a:cubicBezTo>
                    <a:pt x="18515" y="14500"/>
                    <a:pt x="17842" y="14462"/>
                    <a:pt x="17076" y="14387"/>
                  </a:cubicBezTo>
                  <a:cubicBezTo>
                    <a:pt x="16845" y="14364"/>
                    <a:pt x="16625" y="14352"/>
                    <a:pt x="16422" y="14352"/>
                  </a:cubicBezTo>
                  <a:cubicBezTo>
                    <a:pt x="15700" y="14352"/>
                    <a:pt x="15161" y="14491"/>
                    <a:pt x="14776" y="14777"/>
                  </a:cubicBezTo>
                  <a:cubicBezTo>
                    <a:pt x="13623" y="15631"/>
                    <a:pt x="14219" y="17454"/>
                    <a:pt x="14225" y="17472"/>
                  </a:cubicBezTo>
                  <a:lnTo>
                    <a:pt x="14283" y="17644"/>
                  </a:lnTo>
                  <a:lnTo>
                    <a:pt x="12603" y="18323"/>
                  </a:lnTo>
                  <a:lnTo>
                    <a:pt x="12432" y="18304"/>
                  </a:lnTo>
                  <a:cubicBezTo>
                    <a:pt x="12365" y="18297"/>
                    <a:pt x="12298" y="18293"/>
                    <a:pt x="12232" y="18293"/>
                  </a:cubicBezTo>
                  <a:cubicBezTo>
                    <a:pt x="10639" y="18293"/>
                    <a:pt x="9071" y="20302"/>
                    <a:pt x="8601" y="21076"/>
                  </a:cubicBezTo>
                  <a:lnTo>
                    <a:pt x="8283" y="21600"/>
                  </a:lnTo>
                  <a:cubicBezTo>
                    <a:pt x="8283" y="21600"/>
                    <a:pt x="0" y="12893"/>
                    <a:pt x="0" y="12893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54" name="Shape 154"/>
            <p:cNvSpPr/>
            <p:nvPr/>
          </p:nvSpPr>
          <p:spPr>
            <a:xfrm>
              <a:off x="5805468" y="2814772"/>
              <a:ext cx="918134" cy="1082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0" h="21600" extrusionOk="0">
                  <a:moveTo>
                    <a:pt x="11849" y="21600"/>
                  </a:moveTo>
                  <a:cubicBezTo>
                    <a:pt x="11523" y="21600"/>
                    <a:pt x="11073" y="21448"/>
                    <a:pt x="10784" y="20724"/>
                  </a:cubicBezTo>
                  <a:lnTo>
                    <a:pt x="10744" y="20625"/>
                  </a:lnTo>
                  <a:cubicBezTo>
                    <a:pt x="10187" y="19238"/>
                    <a:pt x="10173" y="19238"/>
                    <a:pt x="9823" y="19234"/>
                  </a:cubicBezTo>
                  <a:lnTo>
                    <a:pt x="9792" y="19233"/>
                  </a:lnTo>
                  <a:cubicBezTo>
                    <a:pt x="9408" y="19233"/>
                    <a:pt x="9133" y="19286"/>
                    <a:pt x="9098" y="19967"/>
                  </a:cubicBezTo>
                  <a:lnTo>
                    <a:pt x="9091" y="20112"/>
                  </a:lnTo>
                  <a:lnTo>
                    <a:pt x="8931" y="20163"/>
                  </a:lnTo>
                  <a:cubicBezTo>
                    <a:pt x="8922" y="20166"/>
                    <a:pt x="7985" y="20468"/>
                    <a:pt x="6898" y="21091"/>
                  </a:cubicBezTo>
                  <a:lnTo>
                    <a:pt x="6639" y="21240"/>
                  </a:lnTo>
                  <a:lnTo>
                    <a:pt x="6518" y="20994"/>
                  </a:lnTo>
                  <a:cubicBezTo>
                    <a:pt x="5813" y="19567"/>
                    <a:pt x="5446" y="18933"/>
                    <a:pt x="5339" y="18817"/>
                  </a:cubicBezTo>
                  <a:cubicBezTo>
                    <a:pt x="5146" y="18604"/>
                    <a:pt x="4573" y="18433"/>
                    <a:pt x="3842" y="18368"/>
                  </a:cubicBezTo>
                  <a:cubicBezTo>
                    <a:pt x="3826" y="18367"/>
                    <a:pt x="3810" y="18366"/>
                    <a:pt x="3794" y="18366"/>
                  </a:cubicBezTo>
                  <a:cubicBezTo>
                    <a:pt x="3624" y="18366"/>
                    <a:pt x="3436" y="18445"/>
                    <a:pt x="3197" y="18545"/>
                  </a:cubicBezTo>
                  <a:cubicBezTo>
                    <a:pt x="2819" y="18703"/>
                    <a:pt x="2348" y="18900"/>
                    <a:pt x="1658" y="18900"/>
                  </a:cubicBezTo>
                  <a:cubicBezTo>
                    <a:pt x="1622" y="18900"/>
                    <a:pt x="1584" y="18899"/>
                    <a:pt x="1546" y="18898"/>
                  </a:cubicBezTo>
                  <a:cubicBezTo>
                    <a:pt x="1119" y="18885"/>
                    <a:pt x="787" y="18762"/>
                    <a:pt x="560" y="18532"/>
                  </a:cubicBezTo>
                  <a:cubicBezTo>
                    <a:pt x="182" y="18148"/>
                    <a:pt x="263" y="17612"/>
                    <a:pt x="267" y="17590"/>
                  </a:cubicBezTo>
                  <a:lnTo>
                    <a:pt x="552" y="14863"/>
                  </a:lnTo>
                  <a:cubicBezTo>
                    <a:pt x="266" y="14787"/>
                    <a:pt x="89" y="14652"/>
                    <a:pt x="24" y="14462"/>
                  </a:cubicBezTo>
                  <a:cubicBezTo>
                    <a:pt x="-109" y="14074"/>
                    <a:pt x="332" y="13635"/>
                    <a:pt x="556" y="13443"/>
                  </a:cubicBezTo>
                  <a:lnTo>
                    <a:pt x="527" y="13321"/>
                  </a:lnTo>
                  <a:cubicBezTo>
                    <a:pt x="626" y="13283"/>
                    <a:pt x="724" y="13263"/>
                    <a:pt x="816" y="13263"/>
                  </a:cubicBezTo>
                  <a:cubicBezTo>
                    <a:pt x="888" y="13263"/>
                    <a:pt x="956" y="13275"/>
                    <a:pt x="1021" y="13297"/>
                  </a:cubicBezTo>
                  <a:cubicBezTo>
                    <a:pt x="1246" y="13112"/>
                    <a:pt x="1532" y="11944"/>
                    <a:pt x="1643" y="10730"/>
                  </a:cubicBezTo>
                  <a:cubicBezTo>
                    <a:pt x="1651" y="10631"/>
                    <a:pt x="1858" y="8305"/>
                    <a:pt x="1942" y="7757"/>
                  </a:cubicBezTo>
                  <a:cubicBezTo>
                    <a:pt x="2034" y="7186"/>
                    <a:pt x="2622" y="5990"/>
                    <a:pt x="2647" y="5939"/>
                  </a:cubicBezTo>
                  <a:lnTo>
                    <a:pt x="2673" y="5887"/>
                  </a:lnTo>
                  <a:lnTo>
                    <a:pt x="2725" y="5852"/>
                  </a:lnTo>
                  <a:cubicBezTo>
                    <a:pt x="3204" y="5531"/>
                    <a:pt x="3762" y="5122"/>
                    <a:pt x="3875" y="4990"/>
                  </a:cubicBezTo>
                  <a:cubicBezTo>
                    <a:pt x="3940" y="4592"/>
                    <a:pt x="4587" y="2777"/>
                    <a:pt x="6608" y="2702"/>
                  </a:cubicBezTo>
                  <a:cubicBezTo>
                    <a:pt x="6489" y="2306"/>
                    <a:pt x="6359" y="1615"/>
                    <a:pt x="6695" y="1147"/>
                  </a:cubicBezTo>
                  <a:cubicBezTo>
                    <a:pt x="6876" y="894"/>
                    <a:pt x="7175" y="739"/>
                    <a:pt x="7557" y="697"/>
                  </a:cubicBezTo>
                  <a:lnTo>
                    <a:pt x="7696" y="682"/>
                  </a:lnTo>
                  <a:cubicBezTo>
                    <a:pt x="8229" y="606"/>
                    <a:pt x="9900" y="455"/>
                    <a:pt x="15418" y="39"/>
                  </a:cubicBezTo>
                  <a:lnTo>
                    <a:pt x="15932" y="0"/>
                  </a:lnTo>
                  <a:lnTo>
                    <a:pt x="14685" y="1706"/>
                  </a:lnTo>
                  <a:cubicBezTo>
                    <a:pt x="14756" y="1704"/>
                    <a:pt x="14833" y="1702"/>
                    <a:pt x="14914" y="1702"/>
                  </a:cubicBezTo>
                  <a:cubicBezTo>
                    <a:pt x="15911" y="1702"/>
                    <a:pt x="16583" y="1891"/>
                    <a:pt x="16910" y="2264"/>
                  </a:cubicBezTo>
                  <a:cubicBezTo>
                    <a:pt x="17426" y="2850"/>
                    <a:pt x="18562" y="3168"/>
                    <a:pt x="19313" y="3378"/>
                  </a:cubicBezTo>
                  <a:lnTo>
                    <a:pt x="19371" y="3394"/>
                  </a:lnTo>
                  <a:cubicBezTo>
                    <a:pt x="20268" y="3644"/>
                    <a:pt x="21461" y="5382"/>
                    <a:pt x="21461" y="6025"/>
                  </a:cubicBezTo>
                  <a:cubicBezTo>
                    <a:pt x="21461" y="6089"/>
                    <a:pt x="21464" y="6151"/>
                    <a:pt x="21467" y="6210"/>
                  </a:cubicBezTo>
                  <a:cubicBezTo>
                    <a:pt x="21491" y="6775"/>
                    <a:pt x="21418" y="7187"/>
                    <a:pt x="20237" y="7741"/>
                  </a:cubicBezTo>
                  <a:cubicBezTo>
                    <a:pt x="19309" y="8176"/>
                    <a:pt x="19476" y="8644"/>
                    <a:pt x="19825" y="9370"/>
                  </a:cubicBezTo>
                  <a:lnTo>
                    <a:pt x="19840" y="9401"/>
                  </a:lnTo>
                  <a:lnTo>
                    <a:pt x="19844" y="9436"/>
                  </a:lnTo>
                  <a:cubicBezTo>
                    <a:pt x="19848" y="9479"/>
                    <a:pt x="19941" y="10513"/>
                    <a:pt x="19805" y="11049"/>
                  </a:cubicBezTo>
                  <a:cubicBezTo>
                    <a:pt x="19717" y="11400"/>
                    <a:pt x="19213" y="11640"/>
                    <a:pt x="18679" y="11895"/>
                  </a:cubicBezTo>
                  <a:cubicBezTo>
                    <a:pt x="18409" y="12024"/>
                    <a:pt x="17957" y="12239"/>
                    <a:pt x="17925" y="12346"/>
                  </a:cubicBezTo>
                  <a:cubicBezTo>
                    <a:pt x="17933" y="12411"/>
                    <a:pt x="17951" y="12461"/>
                    <a:pt x="17970" y="12513"/>
                  </a:cubicBezTo>
                  <a:cubicBezTo>
                    <a:pt x="18082" y="12822"/>
                    <a:pt x="18054" y="13004"/>
                    <a:pt x="17282" y="13977"/>
                  </a:cubicBezTo>
                  <a:cubicBezTo>
                    <a:pt x="17084" y="14226"/>
                    <a:pt x="17027" y="14427"/>
                    <a:pt x="17112" y="14574"/>
                  </a:cubicBezTo>
                  <a:cubicBezTo>
                    <a:pt x="17264" y="14839"/>
                    <a:pt x="17926" y="15041"/>
                    <a:pt x="18799" y="15089"/>
                  </a:cubicBezTo>
                  <a:cubicBezTo>
                    <a:pt x="19254" y="15114"/>
                    <a:pt x="19342" y="15478"/>
                    <a:pt x="19400" y="15719"/>
                  </a:cubicBezTo>
                  <a:cubicBezTo>
                    <a:pt x="19454" y="15940"/>
                    <a:pt x="19490" y="16036"/>
                    <a:pt x="19574" y="16054"/>
                  </a:cubicBezTo>
                  <a:lnTo>
                    <a:pt x="19811" y="16104"/>
                  </a:lnTo>
                  <a:lnTo>
                    <a:pt x="19764" y="16308"/>
                  </a:lnTo>
                  <a:cubicBezTo>
                    <a:pt x="19747" y="16383"/>
                    <a:pt x="19333" y="18138"/>
                    <a:pt x="18064" y="18365"/>
                  </a:cubicBezTo>
                  <a:cubicBezTo>
                    <a:pt x="17711" y="18428"/>
                    <a:pt x="17420" y="18458"/>
                    <a:pt x="17164" y="18483"/>
                  </a:cubicBezTo>
                  <a:cubicBezTo>
                    <a:pt x="16606" y="18539"/>
                    <a:pt x="16299" y="18570"/>
                    <a:pt x="15916" y="18876"/>
                  </a:cubicBezTo>
                  <a:cubicBezTo>
                    <a:pt x="15298" y="19367"/>
                    <a:pt x="13244" y="20863"/>
                    <a:pt x="13019" y="21027"/>
                  </a:cubicBezTo>
                  <a:cubicBezTo>
                    <a:pt x="12912" y="21135"/>
                    <a:pt x="12421" y="21600"/>
                    <a:pt x="11849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55" name="Shape 155"/>
            <p:cNvSpPr/>
            <p:nvPr/>
          </p:nvSpPr>
          <p:spPr>
            <a:xfrm>
              <a:off x="5585565" y="3485480"/>
              <a:ext cx="521459" cy="5787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2" h="21600" extrusionOk="0">
                  <a:moveTo>
                    <a:pt x="14555" y="21184"/>
                  </a:moveTo>
                  <a:cubicBezTo>
                    <a:pt x="14544" y="21184"/>
                    <a:pt x="14530" y="21184"/>
                    <a:pt x="14514" y="21184"/>
                  </a:cubicBezTo>
                  <a:cubicBezTo>
                    <a:pt x="14272" y="21184"/>
                    <a:pt x="13850" y="21238"/>
                    <a:pt x="13402" y="21295"/>
                  </a:cubicBezTo>
                  <a:cubicBezTo>
                    <a:pt x="12848" y="21367"/>
                    <a:pt x="12220" y="21447"/>
                    <a:pt x="11742" y="21447"/>
                  </a:cubicBezTo>
                  <a:cubicBezTo>
                    <a:pt x="11657" y="21447"/>
                    <a:pt x="11577" y="21445"/>
                    <a:pt x="11503" y="21439"/>
                  </a:cubicBezTo>
                  <a:cubicBezTo>
                    <a:pt x="10547" y="21371"/>
                    <a:pt x="9683" y="20477"/>
                    <a:pt x="9367" y="20112"/>
                  </a:cubicBezTo>
                  <a:lnTo>
                    <a:pt x="5098" y="19521"/>
                  </a:lnTo>
                  <a:lnTo>
                    <a:pt x="5098" y="19168"/>
                  </a:lnTo>
                  <a:cubicBezTo>
                    <a:pt x="5098" y="16081"/>
                    <a:pt x="4552" y="14617"/>
                    <a:pt x="4183" y="14600"/>
                  </a:cubicBezTo>
                  <a:cubicBezTo>
                    <a:pt x="4141" y="14598"/>
                    <a:pt x="4100" y="14597"/>
                    <a:pt x="4057" y="14597"/>
                  </a:cubicBezTo>
                  <a:cubicBezTo>
                    <a:pt x="2892" y="14597"/>
                    <a:pt x="1659" y="15330"/>
                    <a:pt x="1440" y="15568"/>
                  </a:cubicBezTo>
                  <a:lnTo>
                    <a:pt x="1371" y="15831"/>
                  </a:lnTo>
                  <a:lnTo>
                    <a:pt x="1013" y="15844"/>
                  </a:lnTo>
                  <a:lnTo>
                    <a:pt x="724" y="15845"/>
                  </a:lnTo>
                  <a:lnTo>
                    <a:pt x="580" y="15567"/>
                  </a:lnTo>
                  <a:cubicBezTo>
                    <a:pt x="435" y="15268"/>
                    <a:pt x="-528" y="11389"/>
                    <a:pt x="396" y="10439"/>
                  </a:cubicBezTo>
                  <a:cubicBezTo>
                    <a:pt x="1066" y="9747"/>
                    <a:pt x="1353" y="9346"/>
                    <a:pt x="1710" y="7874"/>
                  </a:cubicBezTo>
                  <a:cubicBezTo>
                    <a:pt x="1908" y="7046"/>
                    <a:pt x="4534" y="158"/>
                    <a:pt x="5708" y="33"/>
                  </a:cubicBezTo>
                  <a:cubicBezTo>
                    <a:pt x="5925" y="11"/>
                    <a:pt x="6422" y="0"/>
                    <a:pt x="7227" y="0"/>
                  </a:cubicBezTo>
                  <a:cubicBezTo>
                    <a:pt x="8555" y="0"/>
                    <a:pt x="10270" y="30"/>
                    <a:pt x="10287" y="31"/>
                  </a:cubicBezTo>
                  <a:lnTo>
                    <a:pt x="11407" y="51"/>
                  </a:lnTo>
                  <a:lnTo>
                    <a:pt x="10576" y="746"/>
                  </a:lnTo>
                  <a:cubicBezTo>
                    <a:pt x="10120" y="1127"/>
                    <a:pt x="9666" y="1721"/>
                    <a:pt x="9743" y="1965"/>
                  </a:cubicBezTo>
                  <a:cubicBezTo>
                    <a:pt x="9770" y="2049"/>
                    <a:pt x="9944" y="2161"/>
                    <a:pt x="10351" y="2223"/>
                  </a:cubicBezTo>
                  <a:lnTo>
                    <a:pt x="10757" y="2286"/>
                  </a:lnTo>
                  <a:lnTo>
                    <a:pt x="10192" y="8140"/>
                  </a:lnTo>
                  <a:cubicBezTo>
                    <a:pt x="10189" y="8164"/>
                    <a:pt x="10100" y="8849"/>
                    <a:pt x="10500" y="9285"/>
                  </a:cubicBezTo>
                  <a:cubicBezTo>
                    <a:pt x="10723" y="9528"/>
                    <a:pt x="11078" y="9660"/>
                    <a:pt x="11553" y="9676"/>
                  </a:cubicBezTo>
                  <a:cubicBezTo>
                    <a:pt x="11607" y="9677"/>
                    <a:pt x="11661" y="9678"/>
                    <a:pt x="11714" y="9678"/>
                  </a:cubicBezTo>
                  <a:cubicBezTo>
                    <a:pt x="12699" y="9678"/>
                    <a:pt x="13381" y="9370"/>
                    <a:pt x="13982" y="9097"/>
                  </a:cubicBezTo>
                  <a:cubicBezTo>
                    <a:pt x="14457" y="8883"/>
                    <a:pt x="14905" y="8680"/>
                    <a:pt x="15404" y="8680"/>
                  </a:cubicBezTo>
                  <a:cubicBezTo>
                    <a:pt x="15463" y="8680"/>
                    <a:pt x="15522" y="8682"/>
                    <a:pt x="15581" y="8688"/>
                  </a:cubicBezTo>
                  <a:cubicBezTo>
                    <a:pt x="16486" y="8775"/>
                    <a:pt x="18105" y="9040"/>
                    <a:pt x="18774" y="9839"/>
                  </a:cubicBezTo>
                  <a:cubicBezTo>
                    <a:pt x="19152" y="10281"/>
                    <a:pt x="20155" y="12401"/>
                    <a:pt x="20930" y="14100"/>
                  </a:cubicBezTo>
                  <a:lnTo>
                    <a:pt x="21072" y="14411"/>
                  </a:lnTo>
                  <a:lnTo>
                    <a:pt x="20769" y="14600"/>
                  </a:lnTo>
                  <a:cubicBezTo>
                    <a:pt x="18793" y="15828"/>
                    <a:pt x="16227" y="17926"/>
                    <a:pt x="15220" y="20946"/>
                  </a:cubicBezTo>
                  <a:lnTo>
                    <a:pt x="15001" y="21600"/>
                  </a:lnTo>
                  <a:cubicBezTo>
                    <a:pt x="15001" y="21600"/>
                    <a:pt x="14555" y="21184"/>
                    <a:pt x="14555" y="21184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56" name="Shape 156"/>
            <p:cNvSpPr/>
            <p:nvPr/>
          </p:nvSpPr>
          <p:spPr>
            <a:xfrm>
              <a:off x="5013814" y="2297998"/>
              <a:ext cx="1243131" cy="1193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2" h="21600" extrusionOk="0">
                  <a:moveTo>
                    <a:pt x="6841" y="21600"/>
                  </a:moveTo>
                  <a:cubicBezTo>
                    <a:pt x="6761" y="21600"/>
                    <a:pt x="6684" y="21575"/>
                    <a:pt x="6613" y="21525"/>
                  </a:cubicBezTo>
                  <a:cubicBezTo>
                    <a:pt x="6465" y="21440"/>
                    <a:pt x="5409" y="21300"/>
                    <a:pt x="4778" y="21216"/>
                  </a:cubicBezTo>
                  <a:cubicBezTo>
                    <a:pt x="3423" y="21036"/>
                    <a:pt x="3396" y="21029"/>
                    <a:pt x="3360" y="20846"/>
                  </a:cubicBezTo>
                  <a:lnTo>
                    <a:pt x="3332" y="20708"/>
                  </a:lnTo>
                  <a:lnTo>
                    <a:pt x="3442" y="20634"/>
                  </a:lnTo>
                  <a:cubicBezTo>
                    <a:pt x="3532" y="20531"/>
                    <a:pt x="3779" y="19940"/>
                    <a:pt x="3964" y="19430"/>
                  </a:cubicBezTo>
                  <a:cubicBezTo>
                    <a:pt x="3971" y="19148"/>
                    <a:pt x="4021" y="17165"/>
                    <a:pt x="3964" y="16503"/>
                  </a:cubicBezTo>
                  <a:cubicBezTo>
                    <a:pt x="3919" y="15978"/>
                    <a:pt x="3309" y="15800"/>
                    <a:pt x="2199" y="15655"/>
                  </a:cubicBezTo>
                  <a:cubicBezTo>
                    <a:pt x="1905" y="15617"/>
                    <a:pt x="1672" y="15479"/>
                    <a:pt x="1504" y="15246"/>
                  </a:cubicBezTo>
                  <a:cubicBezTo>
                    <a:pt x="1154" y="14761"/>
                    <a:pt x="1217" y="14014"/>
                    <a:pt x="1238" y="13839"/>
                  </a:cubicBezTo>
                  <a:cubicBezTo>
                    <a:pt x="1145" y="13369"/>
                    <a:pt x="922" y="13141"/>
                    <a:pt x="555" y="13141"/>
                  </a:cubicBezTo>
                  <a:cubicBezTo>
                    <a:pt x="391" y="13141"/>
                    <a:pt x="262" y="13189"/>
                    <a:pt x="261" y="13190"/>
                  </a:cubicBezTo>
                  <a:lnTo>
                    <a:pt x="0" y="13289"/>
                  </a:lnTo>
                  <a:lnTo>
                    <a:pt x="5" y="12999"/>
                  </a:lnTo>
                  <a:cubicBezTo>
                    <a:pt x="27" y="11822"/>
                    <a:pt x="934" y="11140"/>
                    <a:pt x="1534" y="10690"/>
                  </a:cubicBezTo>
                  <a:cubicBezTo>
                    <a:pt x="1738" y="10536"/>
                    <a:pt x="2017" y="10326"/>
                    <a:pt x="2031" y="10239"/>
                  </a:cubicBezTo>
                  <a:cubicBezTo>
                    <a:pt x="2052" y="9931"/>
                    <a:pt x="1733" y="9319"/>
                    <a:pt x="1527" y="9005"/>
                  </a:cubicBezTo>
                  <a:lnTo>
                    <a:pt x="1483" y="8939"/>
                  </a:lnTo>
                  <a:lnTo>
                    <a:pt x="1664" y="7825"/>
                  </a:lnTo>
                  <a:lnTo>
                    <a:pt x="894" y="7288"/>
                  </a:lnTo>
                  <a:lnTo>
                    <a:pt x="1744" y="3912"/>
                  </a:lnTo>
                  <a:lnTo>
                    <a:pt x="1945" y="3999"/>
                  </a:lnTo>
                  <a:cubicBezTo>
                    <a:pt x="1958" y="4005"/>
                    <a:pt x="3282" y="4573"/>
                    <a:pt x="4118" y="4573"/>
                  </a:cubicBezTo>
                  <a:cubicBezTo>
                    <a:pt x="4329" y="4573"/>
                    <a:pt x="4488" y="4535"/>
                    <a:pt x="4576" y="4465"/>
                  </a:cubicBezTo>
                  <a:cubicBezTo>
                    <a:pt x="4756" y="4321"/>
                    <a:pt x="4939" y="4151"/>
                    <a:pt x="5117" y="3985"/>
                  </a:cubicBezTo>
                  <a:cubicBezTo>
                    <a:pt x="5566" y="3567"/>
                    <a:pt x="5991" y="3173"/>
                    <a:pt x="6391" y="3173"/>
                  </a:cubicBezTo>
                  <a:cubicBezTo>
                    <a:pt x="6411" y="3173"/>
                    <a:pt x="6431" y="3174"/>
                    <a:pt x="6451" y="3175"/>
                  </a:cubicBezTo>
                  <a:cubicBezTo>
                    <a:pt x="6461" y="3176"/>
                    <a:pt x="6470" y="3177"/>
                    <a:pt x="6479" y="3177"/>
                  </a:cubicBezTo>
                  <a:cubicBezTo>
                    <a:pt x="6485" y="3177"/>
                    <a:pt x="6490" y="3177"/>
                    <a:pt x="6495" y="3176"/>
                  </a:cubicBezTo>
                  <a:cubicBezTo>
                    <a:pt x="6501" y="3080"/>
                    <a:pt x="6392" y="2818"/>
                    <a:pt x="6287" y="2685"/>
                  </a:cubicBezTo>
                  <a:cubicBezTo>
                    <a:pt x="6174" y="2543"/>
                    <a:pt x="6104" y="2299"/>
                    <a:pt x="6201" y="2074"/>
                  </a:cubicBezTo>
                  <a:cubicBezTo>
                    <a:pt x="6260" y="1938"/>
                    <a:pt x="6430" y="1708"/>
                    <a:pt x="6904" y="1696"/>
                  </a:cubicBezTo>
                  <a:cubicBezTo>
                    <a:pt x="8122" y="1664"/>
                    <a:pt x="8585" y="1415"/>
                    <a:pt x="9813" y="129"/>
                  </a:cubicBezTo>
                  <a:lnTo>
                    <a:pt x="9936" y="0"/>
                  </a:lnTo>
                  <a:lnTo>
                    <a:pt x="10930" y="872"/>
                  </a:lnTo>
                  <a:lnTo>
                    <a:pt x="10930" y="965"/>
                  </a:lnTo>
                  <a:cubicBezTo>
                    <a:pt x="10930" y="968"/>
                    <a:pt x="10933" y="1289"/>
                    <a:pt x="11052" y="1852"/>
                  </a:cubicBezTo>
                  <a:cubicBezTo>
                    <a:pt x="11121" y="2180"/>
                    <a:pt x="11991" y="2594"/>
                    <a:pt x="12603" y="2790"/>
                  </a:cubicBezTo>
                  <a:cubicBezTo>
                    <a:pt x="12932" y="2787"/>
                    <a:pt x="15910" y="2756"/>
                    <a:pt x="16534" y="2756"/>
                  </a:cubicBezTo>
                  <a:cubicBezTo>
                    <a:pt x="17027" y="2756"/>
                    <a:pt x="17715" y="2284"/>
                    <a:pt x="17939" y="2102"/>
                  </a:cubicBezTo>
                  <a:lnTo>
                    <a:pt x="17990" y="2060"/>
                  </a:lnTo>
                  <a:lnTo>
                    <a:pt x="19314" y="2060"/>
                  </a:lnTo>
                  <a:lnTo>
                    <a:pt x="19321" y="2252"/>
                  </a:lnTo>
                  <a:cubicBezTo>
                    <a:pt x="19350" y="3061"/>
                    <a:pt x="20330" y="3397"/>
                    <a:pt x="20912" y="3525"/>
                  </a:cubicBezTo>
                  <a:cubicBezTo>
                    <a:pt x="21225" y="3593"/>
                    <a:pt x="21363" y="3773"/>
                    <a:pt x="21423" y="3913"/>
                  </a:cubicBezTo>
                  <a:cubicBezTo>
                    <a:pt x="21600" y="4325"/>
                    <a:pt x="21323" y="4854"/>
                    <a:pt x="21291" y="4913"/>
                  </a:cubicBezTo>
                  <a:lnTo>
                    <a:pt x="21245" y="4997"/>
                  </a:lnTo>
                  <a:lnTo>
                    <a:pt x="21155" y="5011"/>
                  </a:lnTo>
                  <a:cubicBezTo>
                    <a:pt x="20975" y="5080"/>
                    <a:pt x="20460" y="6058"/>
                    <a:pt x="20036" y="7143"/>
                  </a:cubicBezTo>
                  <a:lnTo>
                    <a:pt x="19997" y="7243"/>
                  </a:lnTo>
                  <a:lnTo>
                    <a:pt x="19896" y="7263"/>
                  </a:lnTo>
                  <a:cubicBezTo>
                    <a:pt x="19260" y="7392"/>
                    <a:pt x="18892" y="7717"/>
                    <a:pt x="18861" y="8178"/>
                  </a:cubicBezTo>
                  <a:cubicBezTo>
                    <a:pt x="18838" y="8514"/>
                    <a:pt x="19001" y="8785"/>
                    <a:pt x="19098" y="8820"/>
                  </a:cubicBezTo>
                  <a:cubicBezTo>
                    <a:pt x="19545" y="8981"/>
                    <a:pt x="19463" y="9714"/>
                    <a:pt x="19419" y="10107"/>
                  </a:cubicBezTo>
                  <a:cubicBezTo>
                    <a:pt x="19416" y="10136"/>
                    <a:pt x="19413" y="10161"/>
                    <a:pt x="19410" y="10182"/>
                  </a:cubicBezTo>
                  <a:lnTo>
                    <a:pt x="19581" y="10404"/>
                  </a:lnTo>
                  <a:lnTo>
                    <a:pt x="19244" y="10449"/>
                  </a:lnTo>
                  <a:cubicBezTo>
                    <a:pt x="19075" y="10471"/>
                    <a:pt x="18957" y="10543"/>
                    <a:pt x="18883" y="10669"/>
                  </a:cubicBezTo>
                  <a:cubicBezTo>
                    <a:pt x="18670" y="11033"/>
                    <a:pt x="18844" y="11759"/>
                    <a:pt x="18930" y="12009"/>
                  </a:cubicBezTo>
                  <a:lnTo>
                    <a:pt x="19028" y="12298"/>
                  </a:lnTo>
                  <a:lnTo>
                    <a:pt x="18736" y="12274"/>
                  </a:lnTo>
                  <a:cubicBezTo>
                    <a:pt x="18686" y="12270"/>
                    <a:pt x="18638" y="12268"/>
                    <a:pt x="18590" y="12268"/>
                  </a:cubicBezTo>
                  <a:cubicBezTo>
                    <a:pt x="17203" y="12268"/>
                    <a:pt x="16852" y="13989"/>
                    <a:pt x="16850" y="14006"/>
                  </a:cubicBezTo>
                  <a:cubicBezTo>
                    <a:pt x="16851" y="14090"/>
                    <a:pt x="16851" y="14228"/>
                    <a:pt x="15860" y="15043"/>
                  </a:cubicBezTo>
                  <a:lnTo>
                    <a:pt x="15631" y="15232"/>
                  </a:lnTo>
                  <a:lnTo>
                    <a:pt x="15559" y="14936"/>
                  </a:lnTo>
                  <a:cubicBezTo>
                    <a:pt x="15075" y="12964"/>
                    <a:pt x="14131" y="12964"/>
                    <a:pt x="13822" y="12964"/>
                  </a:cubicBezTo>
                  <a:cubicBezTo>
                    <a:pt x="13690" y="12964"/>
                    <a:pt x="13568" y="12979"/>
                    <a:pt x="13488" y="12990"/>
                  </a:cubicBezTo>
                  <a:cubicBezTo>
                    <a:pt x="12997" y="13058"/>
                    <a:pt x="11725" y="14737"/>
                    <a:pt x="11430" y="15874"/>
                  </a:cubicBezTo>
                  <a:cubicBezTo>
                    <a:pt x="11189" y="16797"/>
                    <a:pt x="10154" y="17177"/>
                    <a:pt x="9598" y="17381"/>
                  </a:cubicBezTo>
                  <a:cubicBezTo>
                    <a:pt x="9485" y="17423"/>
                    <a:pt x="9346" y="17474"/>
                    <a:pt x="9313" y="17497"/>
                  </a:cubicBezTo>
                  <a:cubicBezTo>
                    <a:pt x="9299" y="17513"/>
                    <a:pt x="9275" y="17545"/>
                    <a:pt x="9247" y="17581"/>
                  </a:cubicBezTo>
                  <a:cubicBezTo>
                    <a:pt x="9085" y="17789"/>
                    <a:pt x="8785" y="18176"/>
                    <a:pt x="8144" y="18176"/>
                  </a:cubicBezTo>
                  <a:cubicBezTo>
                    <a:pt x="7747" y="18176"/>
                    <a:pt x="7574" y="18997"/>
                    <a:pt x="7541" y="19308"/>
                  </a:cubicBezTo>
                  <a:cubicBezTo>
                    <a:pt x="7551" y="19482"/>
                    <a:pt x="7602" y="20436"/>
                    <a:pt x="7536" y="20741"/>
                  </a:cubicBezTo>
                  <a:cubicBezTo>
                    <a:pt x="7477" y="21020"/>
                    <a:pt x="7230" y="21600"/>
                    <a:pt x="6841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57" name="Shape 157"/>
            <p:cNvSpPr/>
            <p:nvPr/>
          </p:nvSpPr>
          <p:spPr>
            <a:xfrm>
              <a:off x="4936847" y="2990696"/>
              <a:ext cx="1005052" cy="13403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1600" extrusionOk="0">
                  <a:moveTo>
                    <a:pt x="6848" y="21543"/>
                  </a:moveTo>
                  <a:cubicBezTo>
                    <a:pt x="6618" y="21370"/>
                    <a:pt x="4732" y="20478"/>
                    <a:pt x="2616" y="19718"/>
                  </a:cubicBezTo>
                  <a:lnTo>
                    <a:pt x="2465" y="19664"/>
                  </a:lnTo>
                  <a:lnTo>
                    <a:pt x="2483" y="19539"/>
                  </a:lnTo>
                  <a:cubicBezTo>
                    <a:pt x="2546" y="19096"/>
                    <a:pt x="3366" y="19040"/>
                    <a:pt x="4090" y="18992"/>
                  </a:cubicBezTo>
                  <a:cubicBezTo>
                    <a:pt x="4377" y="18972"/>
                    <a:pt x="4852" y="18940"/>
                    <a:pt x="4961" y="18878"/>
                  </a:cubicBezTo>
                  <a:cubicBezTo>
                    <a:pt x="4993" y="18573"/>
                    <a:pt x="4687" y="18016"/>
                    <a:pt x="4210" y="17512"/>
                  </a:cubicBezTo>
                  <a:cubicBezTo>
                    <a:pt x="3839" y="17120"/>
                    <a:pt x="4180" y="16740"/>
                    <a:pt x="4405" y="16489"/>
                  </a:cubicBezTo>
                  <a:cubicBezTo>
                    <a:pt x="4485" y="16400"/>
                    <a:pt x="4591" y="16281"/>
                    <a:pt x="4605" y="16219"/>
                  </a:cubicBezTo>
                  <a:cubicBezTo>
                    <a:pt x="4462" y="16102"/>
                    <a:pt x="3627" y="15915"/>
                    <a:pt x="2776" y="15812"/>
                  </a:cubicBezTo>
                  <a:lnTo>
                    <a:pt x="2623" y="15793"/>
                  </a:lnTo>
                  <a:lnTo>
                    <a:pt x="2172" y="14419"/>
                  </a:lnTo>
                  <a:lnTo>
                    <a:pt x="2267" y="14348"/>
                  </a:lnTo>
                  <a:cubicBezTo>
                    <a:pt x="2273" y="14344"/>
                    <a:pt x="2834" y="13920"/>
                    <a:pt x="2786" y="13503"/>
                  </a:cubicBezTo>
                  <a:cubicBezTo>
                    <a:pt x="2755" y="13230"/>
                    <a:pt x="2215" y="13152"/>
                    <a:pt x="1395" y="13065"/>
                  </a:cubicBezTo>
                  <a:cubicBezTo>
                    <a:pt x="1259" y="13051"/>
                    <a:pt x="1121" y="13036"/>
                    <a:pt x="986" y="13020"/>
                  </a:cubicBezTo>
                  <a:cubicBezTo>
                    <a:pt x="-128" y="12885"/>
                    <a:pt x="1" y="11638"/>
                    <a:pt x="8" y="11585"/>
                  </a:cubicBezTo>
                  <a:lnTo>
                    <a:pt x="23" y="11451"/>
                  </a:lnTo>
                  <a:lnTo>
                    <a:pt x="198" y="11426"/>
                  </a:lnTo>
                  <a:cubicBezTo>
                    <a:pt x="577" y="11372"/>
                    <a:pt x="1084" y="11238"/>
                    <a:pt x="1379" y="10908"/>
                  </a:cubicBezTo>
                  <a:lnTo>
                    <a:pt x="1501" y="8343"/>
                  </a:lnTo>
                  <a:lnTo>
                    <a:pt x="3992" y="8248"/>
                  </a:lnTo>
                  <a:cubicBezTo>
                    <a:pt x="4205" y="8191"/>
                    <a:pt x="5535" y="7816"/>
                    <a:pt x="5938" y="7254"/>
                  </a:cubicBezTo>
                  <a:lnTo>
                    <a:pt x="6207" y="6879"/>
                  </a:lnTo>
                  <a:lnTo>
                    <a:pt x="6336" y="7204"/>
                  </a:lnTo>
                  <a:cubicBezTo>
                    <a:pt x="6571" y="7242"/>
                    <a:pt x="7207" y="7302"/>
                    <a:pt x="7731" y="7353"/>
                  </a:cubicBezTo>
                  <a:cubicBezTo>
                    <a:pt x="9248" y="7498"/>
                    <a:pt x="9986" y="7579"/>
                    <a:pt x="10197" y="7684"/>
                  </a:cubicBezTo>
                  <a:lnTo>
                    <a:pt x="10219" y="7691"/>
                  </a:lnTo>
                  <a:cubicBezTo>
                    <a:pt x="10312" y="7691"/>
                    <a:pt x="10549" y="7446"/>
                    <a:pt x="10619" y="7204"/>
                  </a:cubicBezTo>
                  <a:cubicBezTo>
                    <a:pt x="10673" y="7027"/>
                    <a:pt x="10645" y="6379"/>
                    <a:pt x="10614" y="6012"/>
                  </a:cubicBezTo>
                  <a:lnTo>
                    <a:pt x="10613" y="5997"/>
                  </a:lnTo>
                  <a:lnTo>
                    <a:pt x="10615" y="5983"/>
                  </a:lnTo>
                  <a:cubicBezTo>
                    <a:pt x="10622" y="5928"/>
                    <a:pt x="10806" y="4642"/>
                    <a:pt x="11830" y="4642"/>
                  </a:cubicBezTo>
                  <a:cubicBezTo>
                    <a:pt x="12398" y="4642"/>
                    <a:pt x="12647" y="4411"/>
                    <a:pt x="12829" y="4243"/>
                  </a:cubicBezTo>
                  <a:cubicBezTo>
                    <a:pt x="12875" y="4200"/>
                    <a:pt x="12916" y="4163"/>
                    <a:pt x="12954" y="4134"/>
                  </a:cubicBezTo>
                  <a:cubicBezTo>
                    <a:pt x="13037" y="4071"/>
                    <a:pt x="13172" y="4033"/>
                    <a:pt x="13472" y="3954"/>
                  </a:cubicBezTo>
                  <a:cubicBezTo>
                    <a:pt x="14078" y="3794"/>
                    <a:pt x="15206" y="3495"/>
                    <a:pt x="15439" y="2853"/>
                  </a:cubicBezTo>
                  <a:cubicBezTo>
                    <a:pt x="15805" y="1839"/>
                    <a:pt x="17473" y="116"/>
                    <a:pt x="18376" y="26"/>
                  </a:cubicBezTo>
                  <a:cubicBezTo>
                    <a:pt x="18488" y="15"/>
                    <a:pt x="18659" y="0"/>
                    <a:pt x="18849" y="0"/>
                  </a:cubicBezTo>
                  <a:cubicBezTo>
                    <a:pt x="20119" y="0"/>
                    <a:pt x="20995" y="681"/>
                    <a:pt x="21452" y="2023"/>
                  </a:cubicBezTo>
                  <a:lnTo>
                    <a:pt x="21472" y="2081"/>
                  </a:lnTo>
                  <a:lnTo>
                    <a:pt x="21441" y="2136"/>
                  </a:lnTo>
                  <a:cubicBezTo>
                    <a:pt x="21436" y="2145"/>
                    <a:pt x="20905" y="3100"/>
                    <a:pt x="20830" y="3514"/>
                  </a:cubicBezTo>
                  <a:cubicBezTo>
                    <a:pt x="20755" y="3946"/>
                    <a:pt x="20561" y="5876"/>
                    <a:pt x="20559" y="5896"/>
                  </a:cubicBezTo>
                  <a:cubicBezTo>
                    <a:pt x="20445" y="6995"/>
                    <a:pt x="20175" y="8305"/>
                    <a:pt x="19532" y="8305"/>
                  </a:cubicBezTo>
                  <a:lnTo>
                    <a:pt x="19532" y="8305"/>
                  </a:lnTo>
                  <a:cubicBezTo>
                    <a:pt x="19471" y="8305"/>
                    <a:pt x="19410" y="8294"/>
                    <a:pt x="19351" y="8273"/>
                  </a:cubicBezTo>
                  <a:cubicBezTo>
                    <a:pt x="19345" y="8272"/>
                    <a:pt x="19339" y="8272"/>
                    <a:pt x="19332" y="8272"/>
                  </a:cubicBezTo>
                  <a:cubicBezTo>
                    <a:pt x="19313" y="8272"/>
                    <a:pt x="19292" y="8275"/>
                    <a:pt x="19262" y="8286"/>
                  </a:cubicBezTo>
                  <a:lnTo>
                    <a:pt x="19215" y="8301"/>
                  </a:lnTo>
                  <a:lnTo>
                    <a:pt x="19128" y="8301"/>
                  </a:lnTo>
                  <a:cubicBezTo>
                    <a:pt x="18820" y="8297"/>
                    <a:pt x="18233" y="8291"/>
                    <a:pt x="17740" y="8291"/>
                  </a:cubicBezTo>
                  <a:cubicBezTo>
                    <a:pt x="17316" y="8291"/>
                    <a:pt x="17117" y="8296"/>
                    <a:pt x="17025" y="8300"/>
                  </a:cubicBezTo>
                  <a:cubicBezTo>
                    <a:pt x="16675" y="8557"/>
                    <a:pt x="15468" y="10756"/>
                    <a:pt x="15274" y="11414"/>
                  </a:cubicBezTo>
                  <a:cubicBezTo>
                    <a:pt x="15075" y="12086"/>
                    <a:pt x="14899" y="12320"/>
                    <a:pt x="14471" y="12681"/>
                  </a:cubicBezTo>
                  <a:cubicBezTo>
                    <a:pt x="14284" y="12838"/>
                    <a:pt x="14427" y="13788"/>
                    <a:pt x="14561" y="14270"/>
                  </a:cubicBezTo>
                  <a:cubicBezTo>
                    <a:pt x="14926" y="14074"/>
                    <a:pt x="15525" y="13885"/>
                    <a:pt x="16057" y="13885"/>
                  </a:cubicBezTo>
                  <a:cubicBezTo>
                    <a:pt x="16087" y="13885"/>
                    <a:pt x="16117" y="13885"/>
                    <a:pt x="16147" y="13887"/>
                  </a:cubicBezTo>
                  <a:cubicBezTo>
                    <a:pt x="16764" y="13910"/>
                    <a:pt x="17077" y="14693"/>
                    <a:pt x="17077" y="16213"/>
                  </a:cubicBezTo>
                  <a:lnTo>
                    <a:pt x="17077" y="16419"/>
                  </a:lnTo>
                  <a:lnTo>
                    <a:pt x="16773" y="16384"/>
                  </a:lnTo>
                  <a:lnTo>
                    <a:pt x="16041" y="17420"/>
                  </a:lnTo>
                  <a:lnTo>
                    <a:pt x="15957" y="17481"/>
                  </a:lnTo>
                  <a:lnTo>
                    <a:pt x="15878" y="17489"/>
                  </a:lnTo>
                  <a:cubicBezTo>
                    <a:pt x="15513" y="17522"/>
                    <a:pt x="14973" y="17648"/>
                    <a:pt x="14506" y="18351"/>
                  </a:cubicBezTo>
                  <a:cubicBezTo>
                    <a:pt x="13824" y="19380"/>
                    <a:pt x="12631" y="19380"/>
                    <a:pt x="12057" y="19380"/>
                  </a:cubicBezTo>
                  <a:lnTo>
                    <a:pt x="11888" y="19379"/>
                  </a:lnTo>
                  <a:cubicBezTo>
                    <a:pt x="11691" y="19379"/>
                    <a:pt x="11332" y="20198"/>
                    <a:pt x="11182" y="21215"/>
                  </a:cubicBezTo>
                  <a:lnTo>
                    <a:pt x="11160" y="21361"/>
                  </a:lnTo>
                  <a:lnTo>
                    <a:pt x="6924" y="21600"/>
                  </a:lnTo>
                  <a:cubicBezTo>
                    <a:pt x="6924" y="21600"/>
                    <a:pt x="6848" y="21543"/>
                    <a:pt x="6848" y="2154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58" name="Shape 158"/>
            <p:cNvSpPr/>
            <p:nvPr/>
          </p:nvSpPr>
          <p:spPr>
            <a:xfrm>
              <a:off x="5024809" y="494784"/>
              <a:ext cx="1318266" cy="671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37" y="21600"/>
                  </a:moveTo>
                  <a:cubicBezTo>
                    <a:pt x="10982" y="21600"/>
                    <a:pt x="10709" y="21487"/>
                    <a:pt x="10331" y="21331"/>
                  </a:cubicBezTo>
                  <a:cubicBezTo>
                    <a:pt x="10025" y="21205"/>
                    <a:pt x="9678" y="21061"/>
                    <a:pt x="9318" y="20947"/>
                  </a:cubicBezTo>
                  <a:lnTo>
                    <a:pt x="9077" y="20871"/>
                  </a:lnTo>
                  <a:cubicBezTo>
                    <a:pt x="8026" y="20541"/>
                    <a:pt x="7104" y="20252"/>
                    <a:pt x="6905" y="19338"/>
                  </a:cubicBezTo>
                  <a:lnTo>
                    <a:pt x="5875" y="19338"/>
                  </a:lnTo>
                  <a:lnTo>
                    <a:pt x="5875" y="18630"/>
                  </a:lnTo>
                  <a:cubicBezTo>
                    <a:pt x="5793" y="18630"/>
                    <a:pt x="5742" y="18751"/>
                    <a:pt x="5733" y="18812"/>
                  </a:cubicBezTo>
                  <a:cubicBezTo>
                    <a:pt x="5760" y="18607"/>
                    <a:pt x="5688" y="17591"/>
                    <a:pt x="5641" y="17387"/>
                  </a:cubicBezTo>
                  <a:cubicBezTo>
                    <a:pt x="5582" y="17231"/>
                    <a:pt x="5488" y="17152"/>
                    <a:pt x="5334" y="17152"/>
                  </a:cubicBezTo>
                  <a:cubicBezTo>
                    <a:pt x="5246" y="17152"/>
                    <a:pt x="5153" y="17178"/>
                    <a:pt x="5040" y="17217"/>
                  </a:cubicBezTo>
                  <a:lnTo>
                    <a:pt x="4637" y="17357"/>
                  </a:lnTo>
                  <a:cubicBezTo>
                    <a:pt x="4256" y="17490"/>
                    <a:pt x="3862" y="17628"/>
                    <a:pt x="3469" y="17742"/>
                  </a:cubicBezTo>
                  <a:lnTo>
                    <a:pt x="3365" y="17773"/>
                  </a:lnTo>
                  <a:lnTo>
                    <a:pt x="2611" y="15864"/>
                  </a:lnTo>
                  <a:lnTo>
                    <a:pt x="1989" y="15864"/>
                  </a:lnTo>
                  <a:cubicBezTo>
                    <a:pt x="1971" y="15868"/>
                    <a:pt x="1936" y="15873"/>
                    <a:pt x="1888" y="15873"/>
                  </a:cubicBezTo>
                  <a:cubicBezTo>
                    <a:pt x="1582" y="15873"/>
                    <a:pt x="544" y="15637"/>
                    <a:pt x="21" y="12595"/>
                  </a:cubicBezTo>
                  <a:lnTo>
                    <a:pt x="0" y="12472"/>
                  </a:lnTo>
                  <a:lnTo>
                    <a:pt x="24" y="12352"/>
                  </a:lnTo>
                  <a:cubicBezTo>
                    <a:pt x="61" y="12167"/>
                    <a:pt x="953" y="7818"/>
                    <a:pt x="2451" y="7818"/>
                  </a:cubicBezTo>
                  <a:cubicBezTo>
                    <a:pt x="2482" y="7818"/>
                    <a:pt x="2513" y="7820"/>
                    <a:pt x="2545" y="7824"/>
                  </a:cubicBezTo>
                  <a:lnTo>
                    <a:pt x="2634" y="7835"/>
                  </a:lnTo>
                  <a:lnTo>
                    <a:pt x="3731" y="11067"/>
                  </a:lnTo>
                  <a:cubicBezTo>
                    <a:pt x="3793" y="11103"/>
                    <a:pt x="3913" y="11161"/>
                    <a:pt x="4063" y="11161"/>
                  </a:cubicBezTo>
                  <a:cubicBezTo>
                    <a:pt x="4430" y="11161"/>
                    <a:pt x="4940" y="10819"/>
                    <a:pt x="5315" y="9212"/>
                  </a:cubicBezTo>
                  <a:cubicBezTo>
                    <a:pt x="5205" y="8418"/>
                    <a:pt x="4737" y="4386"/>
                    <a:pt x="6241" y="2211"/>
                  </a:cubicBezTo>
                  <a:lnTo>
                    <a:pt x="6293" y="2135"/>
                  </a:lnTo>
                  <a:lnTo>
                    <a:pt x="6358" y="2142"/>
                  </a:lnTo>
                  <a:cubicBezTo>
                    <a:pt x="6455" y="2154"/>
                    <a:pt x="6552" y="2159"/>
                    <a:pt x="6649" y="2159"/>
                  </a:cubicBezTo>
                  <a:cubicBezTo>
                    <a:pt x="8543" y="2159"/>
                    <a:pt x="10446" y="163"/>
                    <a:pt x="10465" y="143"/>
                  </a:cubicBezTo>
                  <a:lnTo>
                    <a:pt x="10600" y="0"/>
                  </a:lnTo>
                  <a:lnTo>
                    <a:pt x="11932" y="3401"/>
                  </a:lnTo>
                  <a:lnTo>
                    <a:pt x="11932" y="6932"/>
                  </a:lnTo>
                  <a:lnTo>
                    <a:pt x="13834" y="9938"/>
                  </a:lnTo>
                  <a:lnTo>
                    <a:pt x="13849" y="10053"/>
                  </a:lnTo>
                  <a:cubicBezTo>
                    <a:pt x="14006" y="11280"/>
                    <a:pt x="14240" y="11520"/>
                    <a:pt x="14591" y="11520"/>
                  </a:cubicBezTo>
                  <a:cubicBezTo>
                    <a:pt x="14795" y="11520"/>
                    <a:pt x="15044" y="11432"/>
                    <a:pt x="15333" y="11329"/>
                  </a:cubicBezTo>
                  <a:cubicBezTo>
                    <a:pt x="15463" y="11283"/>
                    <a:pt x="15601" y="11234"/>
                    <a:pt x="15747" y="11189"/>
                  </a:cubicBezTo>
                  <a:cubicBezTo>
                    <a:pt x="16349" y="11002"/>
                    <a:pt x="16443" y="10214"/>
                    <a:pt x="16526" y="9518"/>
                  </a:cubicBezTo>
                  <a:cubicBezTo>
                    <a:pt x="16576" y="9103"/>
                    <a:pt x="16637" y="8586"/>
                    <a:pt x="16893" y="8586"/>
                  </a:cubicBezTo>
                  <a:cubicBezTo>
                    <a:pt x="16910" y="8586"/>
                    <a:pt x="16928" y="8589"/>
                    <a:pt x="16947" y="8595"/>
                  </a:cubicBezTo>
                  <a:lnTo>
                    <a:pt x="17008" y="8614"/>
                  </a:lnTo>
                  <a:cubicBezTo>
                    <a:pt x="19065" y="9249"/>
                    <a:pt x="20196" y="10576"/>
                    <a:pt x="20279" y="12451"/>
                  </a:cubicBezTo>
                  <a:cubicBezTo>
                    <a:pt x="20311" y="13206"/>
                    <a:pt x="20581" y="13759"/>
                    <a:pt x="21104" y="14143"/>
                  </a:cubicBezTo>
                  <a:lnTo>
                    <a:pt x="21600" y="14507"/>
                  </a:lnTo>
                  <a:lnTo>
                    <a:pt x="20041" y="15446"/>
                  </a:lnTo>
                  <a:cubicBezTo>
                    <a:pt x="19580" y="19048"/>
                    <a:pt x="18483" y="19333"/>
                    <a:pt x="17823" y="19504"/>
                  </a:cubicBezTo>
                  <a:cubicBezTo>
                    <a:pt x="17599" y="19562"/>
                    <a:pt x="17386" y="19617"/>
                    <a:pt x="17331" y="19778"/>
                  </a:cubicBezTo>
                  <a:lnTo>
                    <a:pt x="17264" y="19970"/>
                  </a:lnTo>
                  <a:lnTo>
                    <a:pt x="17120" y="19916"/>
                  </a:lnTo>
                  <a:lnTo>
                    <a:pt x="14233" y="20578"/>
                  </a:lnTo>
                  <a:lnTo>
                    <a:pt x="14216" y="20576"/>
                  </a:lnTo>
                  <a:cubicBezTo>
                    <a:pt x="14125" y="20564"/>
                    <a:pt x="13661" y="20470"/>
                    <a:pt x="13548" y="19848"/>
                  </a:cubicBezTo>
                  <a:cubicBezTo>
                    <a:pt x="13453" y="19325"/>
                    <a:pt x="13672" y="18821"/>
                    <a:pt x="13803" y="18565"/>
                  </a:cubicBezTo>
                  <a:lnTo>
                    <a:pt x="13803" y="18362"/>
                  </a:lnTo>
                  <a:lnTo>
                    <a:pt x="12493" y="18362"/>
                  </a:lnTo>
                  <a:cubicBezTo>
                    <a:pt x="12252" y="19272"/>
                    <a:pt x="11647" y="21399"/>
                    <a:pt x="11230" y="21582"/>
                  </a:cubicBezTo>
                  <a:cubicBezTo>
                    <a:pt x="11203" y="21594"/>
                    <a:pt x="11172" y="21600"/>
                    <a:pt x="11137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59" name="Shape 159"/>
            <p:cNvSpPr/>
            <p:nvPr/>
          </p:nvSpPr>
          <p:spPr>
            <a:xfrm>
              <a:off x="5101775" y="967578"/>
              <a:ext cx="830036" cy="6425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4566" y="21600"/>
                  </a:moveTo>
                  <a:lnTo>
                    <a:pt x="5237" y="20935"/>
                  </a:lnTo>
                  <a:cubicBezTo>
                    <a:pt x="5997" y="20182"/>
                    <a:pt x="5518" y="18341"/>
                    <a:pt x="5513" y="18322"/>
                  </a:cubicBezTo>
                  <a:lnTo>
                    <a:pt x="5464" y="18139"/>
                  </a:lnTo>
                  <a:lnTo>
                    <a:pt x="7798" y="13912"/>
                  </a:lnTo>
                  <a:lnTo>
                    <a:pt x="6261" y="11683"/>
                  </a:lnTo>
                  <a:lnTo>
                    <a:pt x="5112" y="11683"/>
                  </a:lnTo>
                  <a:lnTo>
                    <a:pt x="5029" y="11514"/>
                  </a:lnTo>
                  <a:cubicBezTo>
                    <a:pt x="4462" y="10356"/>
                    <a:pt x="4253" y="10305"/>
                    <a:pt x="3613" y="10305"/>
                  </a:cubicBezTo>
                  <a:cubicBezTo>
                    <a:pt x="3528" y="10305"/>
                    <a:pt x="3436" y="10306"/>
                    <a:pt x="3338" y="10308"/>
                  </a:cubicBezTo>
                  <a:cubicBezTo>
                    <a:pt x="3220" y="10310"/>
                    <a:pt x="3092" y="10312"/>
                    <a:pt x="2952" y="10312"/>
                  </a:cubicBezTo>
                  <a:cubicBezTo>
                    <a:pt x="2593" y="10312"/>
                    <a:pt x="2267" y="10297"/>
                    <a:pt x="1927" y="10263"/>
                  </a:cubicBezTo>
                  <a:cubicBezTo>
                    <a:pt x="1113" y="10184"/>
                    <a:pt x="545" y="9778"/>
                    <a:pt x="241" y="9056"/>
                  </a:cubicBezTo>
                  <a:cubicBezTo>
                    <a:pt x="-427" y="7471"/>
                    <a:pt x="487" y="4918"/>
                    <a:pt x="651" y="4486"/>
                  </a:cubicBezTo>
                  <a:lnTo>
                    <a:pt x="1121" y="0"/>
                  </a:lnTo>
                  <a:lnTo>
                    <a:pt x="2623" y="0"/>
                  </a:lnTo>
                  <a:lnTo>
                    <a:pt x="3763" y="1938"/>
                  </a:lnTo>
                  <a:cubicBezTo>
                    <a:pt x="4337" y="1823"/>
                    <a:pt x="4914" y="1687"/>
                    <a:pt x="5473" y="1555"/>
                  </a:cubicBezTo>
                  <a:lnTo>
                    <a:pt x="6028" y="1425"/>
                  </a:lnTo>
                  <a:cubicBezTo>
                    <a:pt x="6195" y="1387"/>
                    <a:pt x="6388" y="1346"/>
                    <a:pt x="6585" y="1346"/>
                  </a:cubicBezTo>
                  <a:cubicBezTo>
                    <a:pt x="7002" y="1346"/>
                    <a:pt x="7320" y="1542"/>
                    <a:pt x="7530" y="1929"/>
                  </a:cubicBezTo>
                  <a:cubicBezTo>
                    <a:pt x="7633" y="2124"/>
                    <a:pt x="7770" y="3015"/>
                    <a:pt x="7769" y="3629"/>
                  </a:cubicBezTo>
                  <a:lnTo>
                    <a:pt x="9512" y="3629"/>
                  </a:lnTo>
                  <a:lnTo>
                    <a:pt x="9526" y="3980"/>
                  </a:lnTo>
                  <a:cubicBezTo>
                    <a:pt x="9551" y="4620"/>
                    <a:pt x="11251" y="4979"/>
                    <a:pt x="12492" y="5241"/>
                  </a:cubicBezTo>
                  <a:lnTo>
                    <a:pt x="12868" y="5320"/>
                  </a:lnTo>
                  <a:cubicBezTo>
                    <a:pt x="13441" y="5442"/>
                    <a:pt x="13987" y="5594"/>
                    <a:pt x="14469" y="5728"/>
                  </a:cubicBezTo>
                  <a:cubicBezTo>
                    <a:pt x="14982" y="5870"/>
                    <a:pt x="15425" y="5993"/>
                    <a:pt x="15607" y="5993"/>
                  </a:cubicBezTo>
                  <a:cubicBezTo>
                    <a:pt x="15927" y="5904"/>
                    <a:pt x="16732" y="4277"/>
                    <a:pt x="17296" y="2812"/>
                  </a:cubicBezTo>
                  <a:lnTo>
                    <a:pt x="17374" y="2610"/>
                  </a:lnTo>
                  <a:lnTo>
                    <a:pt x="20313" y="2610"/>
                  </a:lnTo>
                  <a:lnTo>
                    <a:pt x="20313" y="3879"/>
                  </a:lnTo>
                  <a:lnTo>
                    <a:pt x="20225" y="3988"/>
                  </a:lnTo>
                  <a:cubicBezTo>
                    <a:pt x="19917" y="4370"/>
                    <a:pt x="19868" y="4590"/>
                    <a:pt x="19885" y="4653"/>
                  </a:cubicBezTo>
                  <a:cubicBezTo>
                    <a:pt x="19918" y="4774"/>
                    <a:pt x="20192" y="4895"/>
                    <a:pt x="20410" y="4922"/>
                  </a:cubicBezTo>
                  <a:lnTo>
                    <a:pt x="21150" y="4806"/>
                  </a:lnTo>
                  <a:lnTo>
                    <a:pt x="21125" y="5253"/>
                  </a:lnTo>
                  <a:cubicBezTo>
                    <a:pt x="21120" y="5348"/>
                    <a:pt x="21123" y="5669"/>
                    <a:pt x="21127" y="6041"/>
                  </a:cubicBezTo>
                  <a:cubicBezTo>
                    <a:pt x="21173" y="10475"/>
                    <a:pt x="20983" y="12270"/>
                    <a:pt x="20426" y="12664"/>
                  </a:cubicBezTo>
                  <a:cubicBezTo>
                    <a:pt x="20291" y="12759"/>
                    <a:pt x="20034" y="12783"/>
                    <a:pt x="19388" y="12825"/>
                  </a:cubicBezTo>
                  <a:cubicBezTo>
                    <a:pt x="19162" y="12839"/>
                    <a:pt x="18854" y="12859"/>
                    <a:pt x="18656" y="12886"/>
                  </a:cubicBezTo>
                  <a:cubicBezTo>
                    <a:pt x="18739" y="13492"/>
                    <a:pt x="18870" y="14622"/>
                    <a:pt x="18409" y="15372"/>
                  </a:cubicBezTo>
                  <a:cubicBezTo>
                    <a:pt x="18142" y="15806"/>
                    <a:pt x="17728" y="16036"/>
                    <a:pt x="17179" y="16056"/>
                  </a:cubicBezTo>
                  <a:cubicBezTo>
                    <a:pt x="16669" y="16074"/>
                    <a:pt x="16283" y="16122"/>
                    <a:pt x="15973" y="16160"/>
                  </a:cubicBezTo>
                  <a:cubicBezTo>
                    <a:pt x="15752" y="16188"/>
                    <a:pt x="15577" y="16210"/>
                    <a:pt x="15433" y="16210"/>
                  </a:cubicBezTo>
                  <a:cubicBezTo>
                    <a:pt x="15056" y="16210"/>
                    <a:pt x="14844" y="16026"/>
                    <a:pt x="14771" y="15623"/>
                  </a:cubicBezTo>
                  <a:lnTo>
                    <a:pt x="12549" y="15623"/>
                  </a:lnTo>
                  <a:lnTo>
                    <a:pt x="12549" y="16412"/>
                  </a:lnTo>
                  <a:lnTo>
                    <a:pt x="12450" y="16523"/>
                  </a:lnTo>
                  <a:cubicBezTo>
                    <a:pt x="12155" y="16852"/>
                    <a:pt x="9532" y="19739"/>
                    <a:pt x="8118" y="19739"/>
                  </a:cubicBezTo>
                  <a:cubicBezTo>
                    <a:pt x="8005" y="19739"/>
                    <a:pt x="7900" y="19721"/>
                    <a:pt x="7804" y="19686"/>
                  </a:cubicBezTo>
                  <a:cubicBezTo>
                    <a:pt x="7804" y="19686"/>
                    <a:pt x="7803" y="19686"/>
                    <a:pt x="7803" y="19686"/>
                  </a:cubicBezTo>
                  <a:cubicBezTo>
                    <a:pt x="7709" y="19686"/>
                    <a:pt x="7419" y="19993"/>
                    <a:pt x="7116" y="21336"/>
                  </a:cubicBezTo>
                  <a:lnTo>
                    <a:pt x="7056" y="21600"/>
                  </a:lnTo>
                  <a:cubicBezTo>
                    <a:pt x="7056" y="21600"/>
                    <a:pt x="4566" y="21600"/>
                    <a:pt x="4566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60" name="Shape 160"/>
            <p:cNvSpPr/>
            <p:nvPr/>
          </p:nvSpPr>
          <p:spPr>
            <a:xfrm>
              <a:off x="5343670" y="1099520"/>
              <a:ext cx="1268826" cy="7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05" y="21600"/>
                  </a:moveTo>
                  <a:cubicBezTo>
                    <a:pt x="5759" y="21600"/>
                    <a:pt x="5727" y="21599"/>
                    <a:pt x="5710" y="21597"/>
                  </a:cubicBezTo>
                  <a:lnTo>
                    <a:pt x="5644" y="21591"/>
                  </a:lnTo>
                  <a:lnTo>
                    <a:pt x="5595" y="21515"/>
                  </a:lnTo>
                  <a:cubicBezTo>
                    <a:pt x="5141" y="20811"/>
                    <a:pt x="5090" y="20713"/>
                    <a:pt x="5050" y="20095"/>
                  </a:cubicBezTo>
                  <a:cubicBezTo>
                    <a:pt x="5038" y="19915"/>
                    <a:pt x="5022" y="19669"/>
                    <a:pt x="4976" y="19298"/>
                  </a:cubicBezTo>
                  <a:cubicBezTo>
                    <a:pt x="4911" y="18778"/>
                    <a:pt x="4727" y="18535"/>
                    <a:pt x="4399" y="18535"/>
                  </a:cubicBezTo>
                  <a:cubicBezTo>
                    <a:pt x="4123" y="18535"/>
                    <a:pt x="3859" y="18716"/>
                    <a:pt x="3856" y="18718"/>
                  </a:cubicBezTo>
                  <a:lnTo>
                    <a:pt x="3823" y="18742"/>
                  </a:lnTo>
                  <a:lnTo>
                    <a:pt x="2581" y="18743"/>
                  </a:lnTo>
                  <a:cubicBezTo>
                    <a:pt x="2289" y="18743"/>
                    <a:pt x="2008" y="18743"/>
                    <a:pt x="1821" y="18742"/>
                  </a:cubicBezTo>
                  <a:cubicBezTo>
                    <a:pt x="1203" y="18739"/>
                    <a:pt x="301" y="16358"/>
                    <a:pt x="40" y="15629"/>
                  </a:cubicBezTo>
                  <a:lnTo>
                    <a:pt x="0" y="15518"/>
                  </a:lnTo>
                  <a:lnTo>
                    <a:pt x="16" y="15390"/>
                  </a:lnTo>
                  <a:cubicBezTo>
                    <a:pt x="91" y="14799"/>
                    <a:pt x="376" y="12869"/>
                    <a:pt x="920" y="12869"/>
                  </a:cubicBezTo>
                  <a:cubicBezTo>
                    <a:pt x="956" y="12869"/>
                    <a:pt x="993" y="12877"/>
                    <a:pt x="1029" y="12894"/>
                  </a:cubicBezTo>
                  <a:cubicBezTo>
                    <a:pt x="1060" y="12910"/>
                    <a:pt x="1097" y="12917"/>
                    <a:pt x="1138" y="12917"/>
                  </a:cubicBezTo>
                  <a:cubicBezTo>
                    <a:pt x="1795" y="12917"/>
                    <a:pt x="3168" y="11151"/>
                    <a:pt x="3724" y="10354"/>
                  </a:cubicBezTo>
                  <a:lnTo>
                    <a:pt x="3724" y="9319"/>
                  </a:lnTo>
                  <a:lnTo>
                    <a:pt x="5939" y="9319"/>
                  </a:lnTo>
                  <a:lnTo>
                    <a:pt x="5939" y="9642"/>
                  </a:lnTo>
                  <a:cubicBezTo>
                    <a:pt x="5939" y="9745"/>
                    <a:pt x="5944" y="9797"/>
                    <a:pt x="5947" y="9822"/>
                  </a:cubicBezTo>
                  <a:cubicBezTo>
                    <a:pt x="5959" y="9826"/>
                    <a:pt x="5983" y="9832"/>
                    <a:pt x="6026" y="9832"/>
                  </a:cubicBezTo>
                  <a:cubicBezTo>
                    <a:pt x="6104" y="9832"/>
                    <a:pt x="6213" y="9814"/>
                    <a:pt x="6352" y="9791"/>
                  </a:cubicBezTo>
                  <a:cubicBezTo>
                    <a:pt x="6553" y="9759"/>
                    <a:pt x="6829" y="9714"/>
                    <a:pt x="7182" y="9698"/>
                  </a:cubicBezTo>
                  <a:cubicBezTo>
                    <a:pt x="7435" y="9686"/>
                    <a:pt x="7617" y="9565"/>
                    <a:pt x="7723" y="9338"/>
                  </a:cubicBezTo>
                  <a:cubicBezTo>
                    <a:pt x="7938" y="8881"/>
                    <a:pt x="7847" y="8025"/>
                    <a:pt x="7803" y="7614"/>
                  </a:cubicBezTo>
                  <a:cubicBezTo>
                    <a:pt x="7793" y="7520"/>
                    <a:pt x="7785" y="7442"/>
                    <a:pt x="7781" y="7386"/>
                  </a:cubicBezTo>
                  <a:lnTo>
                    <a:pt x="7771" y="7246"/>
                  </a:lnTo>
                  <a:lnTo>
                    <a:pt x="7828" y="7120"/>
                  </a:lnTo>
                  <a:cubicBezTo>
                    <a:pt x="7912" y="6950"/>
                    <a:pt x="8049" y="6923"/>
                    <a:pt x="8650" y="6873"/>
                  </a:cubicBezTo>
                  <a:cubicBezTo>
                    <a:pt x="8843" y="6857"/>
                    <a:pt x="9135" y="6832"/>
                    <a:pt x="9198" y="6798"/>
                  </a:cubicBezTo>
                  <a:cubicBezTo>
                    <a:pt x="9300" y="6689"/>
                    <a:pt x="9489" y="5854"/>
                    <a:pt x="9455" y="1597"/>
                  </a:cubicBezTo>
                  <a:cubicBezTo>
                    <a:pt x="9452" y="1180"/>
                    <a:pt x="9451" y="957"/>
                    <a:pt x="9455" y="852"/>
                  </a:cubicBezTo>
                  <a:lnTo>
                    <a:pt x="9466" y="585"/>
                  </a:lnTo>
                  <a:lnTo>
                    <a:pt x="12372" y="0"/>
                  </a:lnTo>
                  <a:lnTo>
                    <a:pt x="12736" y="121"/>
                  </a:lnTo>
                  <a:lnTo>
                    <a:pt x="12578" y="526"/>
                  </a:lnTo>
                  <a:cubicBezTo>
                    <a:pt x="12557" y="579"/>
                    <a:pt x="12552" y="661"/>
                    <a:pt x="12552" y="727"/>
                  </a:cubicBezTo>
                  <a:cubicBezTo>
                    <a:pt x="12652" y="1216"/>
                    <a:pt x="14199" y="3993"/>
                    <a:pt x="15117" y="4043"/>
                  </a:cubicBezTo>
                  <a:cubicBezTo>
                    <a:pt x="15589" y="4069"/>
                    <a:pt x="17098" y="4409"/>
                    <a:pt x="17162" y="4423"/>
                  </a:cubicBezTo>
                  <a:lnTo>
                    <a:pt x="17284" y="4451"/>
                  </a:lnTo>
                  <a:lnTo>
                    <a:pt x="17318" y="4656"/>
                  </a:lnTo>
                  <a:cubicBezTo>
                    <a:pt x="17323" y="4687"/>
                    <a:pt x="17832" y="7721"/>
                    <a:pt x="19116" y="7866"/>
                  </a:cubicBezTo>
                  <a:cubicBezTo>
                    <a:pt x="19535" y="7913"/>
                    <a:pt x="19947" y="7937"/>
                    <a:pt x="20340" y="7937"/>
                  </a:cubicBezTo>
                  <a:cubicBezTo>
                    <a:pt x="21004" y="7937"/>
                    <a:pt x="21389" y="7867"/>
                    <a:pt x="21393" y="7867"/>
                  </a:cubicBezTo>
                  <a:lnTo>
                    <a:pt x="21600" y="7829"/>
                  </a:lnTo>
                  <a:lnTo>
                    <a:pt x="21600" y="9352"/>
                  </a:lnTo>
                  <a:lnTo>
                    <a:pt x="21500" y="9443"/>
                  </a:lnTo>
                  <a:cubicBezTo>
                    <a:pt x="21497" y="9446"/>
                    <a:pt x="21151" y="9772"/>
                    <a:pt x="21106" y="10301"/>
                  </a:cubicBezTo>
                  <a:cubicBezTo>
                    <a:pt x="21076" y="10648"/>
                    <a:pt x="21181" y="11033"/>
                    <a:pt x="21418" y="11447"/>
                  </a:cubicBezTo>
                  <a:lnTo>
                    <a:pt x="21477" y="11548"/>
                  </a:lnTo>
                  <a:lnTo>
                    <a:pt x="21473" y="11690"/>
                  </a:lnTo>
                  <a:cubicBezTo>
                    <a:pt x="21436" y="12963"/>
                    <a:pt x="20772" y="13815"/>
                    <a:pt x="20333" y="14380"/>
                  </a:cubicBezTo>
                  <a:cubicBezTo>
                    <a:pt x="20198" y="14553"/>
                    <a:pt x="20015" y="14788"/>
                    <a:pt x="19978" y="14895"/>
                  </a:cubicBezTo>
                  <a:lnTo>
                    <a:pt x="19978" y="14994"/>
                  </a:lnTo>
                  <a:cubicBezTo>
                    <a:pt x="19983" y="15678"/>
                    <a:pt x="19969" y="16440"/>
                    <a:pt x="19744" y="16833"/>
                  </a:cubicBezTo>
                  <a:cubicBezTo>
                    <a:pt x="19656" y="16987"/>
                    <a:pt x="19543" y="17068"/>
                    <a:pt x="19417" y="17068"/>
                  </a:cubicBezTo>
                  <a:cubicBezTo>
                    <a:pt x="19324" y="17068"/>
                    <a:pt x="19223" y="17023"/>
                    <a:pt x="19117" y="16935"/>
                  </a:cubicBezTo>
                  <a:cubicBezTo>
                    <a:pt x="18635" y="16539"/>
                    <a:pt x="17613" y="16434"/>
                    <a:pt x="17140" y="16434"/>
                  </a:cubicBezTo>
                  <a:lnTo>
                    <a:pt x="17085" y="16434"/>
                  </a:lnTo>
                  <a:lnTo>
                    <a:pt x="17037" y="16383"/>
                  </a:lnTo>
                  <a:lnTo>
                    <a:pt x="16042" y="15282"/>
                  </a:lnTo>
                  <a:cubicBezTo>
                    <a:pt x="15717" y="15797"/>
                    <a:pt x="15243" y="16058"/>
                    <a:pt x="14629" y="16058"/>
                  </a:cubicBezTo>
                  <a:cubicBezTo>
                    <a:pt x="14017" y="16058"/>
                    <a:pt x="13462" y="15794"/>
                    <a:pt x="13335" y="15728"/>
                  </a:cubicBezTo>
                  <a:lnTo>
                    <a:pt x="13320" y="15728"/>
                  </a:lnTo>
                  <a:cubicBezTo>
                    <a:pt x="12803" y="15728"/>
                    <a:pt x="12416" y="16546"/>
                    <a:pt x="12137" y="18229"/>
                  </a:cubicBezTo>
                  <a:cubicBezTo>
                    <a:pt x="12099" y="18459"/>
                    <a:pt x="12078" y="18698"/>
                    <a:pt x="12056" y="18952"/>
                  </a:cubicBezTo>
                  <a:cubicBezTo>
                    <a:pt x="12004" y="19557"/>
                    <a:pt x="11945" y="20243"/>
                    <a:pt x="11603" y="20761"/>
                  </a:cubicBezTo>
                  <a:cubicBezTo>
                    <a:pt x="11134" y="21471"/>
                    <a:pt x="5857" y="21600"/>
                    <a:pt x="5805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61" name="Shape 161"/>
            <p:cNvSpPr/>
            <p:nvPr/>
          </p:nvSpPr>
          <p:spPr>
            <a:xfrm>
              <a:off x="4694953" y="208908"/>
              <a:ext cx="757087" cy="691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79" y="18865"/>
                  </a:moveTo>
                  <a:lnTo>
                    <a:pt x="3671" y="18865"/>
                  </a:lnTo>
                  <a:lnTo>
                    <a:pt x="3583" y="18679"/>
                  </a:lnTo>
                  <a:cubicBezTo>
                    <a:pt x="3064" y="17573"/>
                    <a:pt x="2476" y="14535"/>
                    <a:pt x="3038" y="13284"/>
                  </a:cubicBezTo>
                  <a:cubicBezTo>
                    <a:pt x="3227" y="12863"/>
                    <a:pt x="3504" y="12727"/>
                    <a:pt x="3703" y="12687"/>
                  </a:cubicBezTo>
                  <a:cubicBezTo>
                    <a:pt x="4221" y="12585"/>
                    <a:pt x="5291" y="12200"/>
                    <a:pt x="5636" y="11475"/>
                  </a:cubicBezTo>
                  <a:cubicBezTo>
                    <a:pt x="5804" y="11123"/>
                    <a:pt x="5790" y="10722"/>
                    <a:pt x="5592" y="10250"/>
                  </a:cubicBezTo>
                  <a:cubicBezTo>
                    <a:pt x="5357" y="9690"/>
                    <a:pt x="4671" y="9406"/>
                    <a:pt x="3552" y="9406"/>
                  </a:cubicBezTo>
                  <a:cubicBezTo>
                    <a:pt x="2835" y="9406"/>
                    <a:pt x="2095" y="9521"/>
                    <a:pt x="1555" y="9605"/>
                  </a:cubicBezTo>
                  <a:cubicBezTo>
                    <a:pt x="1229" y="9656"/>
                    <a:pt x="994" y="9693"/>
                    <a:pt x="843" y="9693"/>
                  </a:cubicBezTo>
                  <a:cubicBezTo>
                    <a:pt x="582" y="9693"/>
                    <a:pt x="481" y="9555"/>
                    <a:pt x="442" y="9440"/>
                  </a:cubicBezTo>
                  <a:cubicBezTo>
                    <a:pt x="417" y="9365"/>
                    <a:pt x="379" y="9171"/>
                    <a:pt x="575" y="8987"/>
                  </a:cubicBezTo>
                  <a:cubicBezTo>
                    <a:pt x="809" y="8614"/>
                    <a:pt x="451" y="5806"/>
                    <a:pt x="97" y="4043"/>
                  </a:cubicBezTo>
                  <a:lnTo>
                    <a:pt x="0" y="3561"/>
                  </a:lnTo>
                  <a:lnTo>
                    <a:pt x="446" y="3629"/>
                  </a:lnTo>
                  <a:cubicBezTo>
                    <a:pt x="2053" y="3872"/>
                    <a:pt x="3525" y="3995"/>
                    <a:pt x="4822" y="3995"/>
                  </a:cubicBezTo>
                  <a:cubicBezTo>
                    <a:pt x="11510" y="3995"/>
                    <a:pt x="11704" y="742"/>
                    <a:pt x="11705" y="709"/>
                  </a:cubicBezTo>
                  <a:lnTo>
                    <a:pt x="11731" y="0"/>
                  </a:lnTo>
                  <a:lnTo>
                    <a:pt x="12223" y="459"/>
                  </a:lnTo>
                  <a:lnTo>
                    <a:pt x="14536" y="2630"/>
                  </a:lnTo>
                  <a:lnTo>
                    <a:pt x="14528" y="2798"/>
                  </a:lnTo>
                  <a:cubicBezTo>
                    <a:pt x="14277" y="8333"/>
                    <a:pt x="17489" y="10687"/>
                    <a:pt x="20315" y="11021"/>
                  </a:cubicBezTo>
                  <a:cubicBezTo>
                    <a:pt x="20450" y="11039"/>
                    <a:pt x="20583" y="11052"/>
                    <a:pt x="20713" y="11058"/>
                  </a:cubicBezTo>
                  <a:lnTo>
                    <a:pt x="21600" y="11101"/>
                  </a:lnTo>
                  <a:lnTo>
                    <a:pt x="20885" y="11678"/>
                  </a:lnTo>
                  <a:cubicBezTo>
                    <a:pt x="18390" y="13691"/>
                    <a:pt x="19522" y="17804"/>
                    <a:pt x="19534" y="17845"/>
                  </a:cubicBezTo>
                  <a:lnTo>
                    <a:pt x="19568" y="17967"/>
                  </a:lnTo>
                  <a:lnTo>
                    <a:pt x="19522" y="18084"/>
                  </a:lnTo>
                  <a:cubicBezTo>
                    <a:pt x="18689" y="20187"/>
                    <a:pt x="17410" y="20501"/>
                    <a:pt x="16722" y="20501"/>
                  </a:cubicBezTo>
                  <a:cubicBezTo>
                    <a:pt x="16202" y="20501"/>
                    <a:pt x="15833" y="20332"/>
                    <a:pt x="15817" y="20325"/>
                  </a:cubicBezTo>
                  <a:lnTo>
                    <a:pt x="15731" y="20285"/>
                  </a:lnTo>
                  <a:lnTo>
                    <a:pt x="13888" y="17256"/>
                  </a:lnTo>
                  <a:cubicBezTo>
                    <a:pt x="11716" y="17287"/>
                    <a:pt x="10287" y="21183"/>
                    <a:pt x="10272" y="21223"/>
                  </a:cubicBezTo>
                  <a:lnTo>
                    <a:pt x="10136" y="21600"/>
                  </a:lnTo>
                  <a:cubicBezTo>
                    <a:pt x="10136" y="21600"/>
                    <a:pt x="5979" y="18865"/>
                    <a:pt x="5979" y="18865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62" name="Shape 162"/>
            <p:cNvSpPr/>
            <p:nvPr/>
          </p:nvSpPr>
          <p:spPr>
            <a:xfrm>
              <a:off x="4617986" y="2199040"/>
              <a:ext cx="540398" cy="8455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0" h="21600" extrusionOk="0">
                  <a:moveTo>
                    <a:pt x="13353" y="21600"/>
                  </a:moveTo>
                  <a:cubicBezTo>
                    <a:pt x="12169" y="21600"/>
                    <a:pt x="8769" y="21329"/>
                    <a:pt x="8625" y="21317"/>
                  </a:cubicBezTo>
                  <a:lnTo>
                    <a:pt x="8491" y="21306"/>
                  </a:lnTo>
                  <a:lnTo>
                    <a:pt x="8390" y="21249"/>
                  </a:lnTo>
                  <a:cubicBezTo>
                    <a:pt x="7362" y="20671"/>
                    <a:pt x="6002" y="20051"/>
                    <a:pt x="5618" y="20051"/>
                  </a:cubicBezTo>
                  <a:lnTo>
                    <a:pt x="5528" y="20063"/>
                  </a:lnTo>
                  <a:lnTo>
                    <a:pt x="5447" y="20049"/>
                  </a:lnTo>
                  <a:cubicBezTo>
                    <a:pt x="4689" y="19944"/>
                    <a:pt x="4889" y="19240"/>
                    <a:pt x="5192" y="18175"/>
                  </a:cubicBezTo>
                  <a:cubicBezTo>
                    <a:pt x="5290" y="17827"/>
                    <a:pt x="5393" y="17466"/>
                    <a:pt x="5393" y="17295"/>
                  </a:cubicBezTo>
                  <a:cubicBezTo>
                    <a:pt x="5393" y="17194"/>
                    <a:pt x="5404" y="17091"/>
                    <a:pt x="5414" y="16989"/>
                  </a:cubicBezTo>
                  <a:cubicBezTo>
                    <a:pt x="5466" y="16516"/>
                    <a:pt x="5485" y="16339"/>
                    <a:pt x="4673" y="16261"/>
                  </a:cubicBezTo>
                  <a:cubicBezTo>
                    <a:pt x="3110" y="16110"/>
                    <a:pt x="1810" y="15434"/>
                    <a:pt x="1755" y="15405"/>
                  </a:cubicBezTo>
                  <a:lnTo>
                    <a:pt x="1626" y="15337"/>
                  </a:lnTo>
                  <a:lnTo>
                    <a:pt x="1600" y="15232"/>
                  </a:lnTo>
                  <a:cubicBezTo>
                    <a:pt x="1569" y="15105"/>
                    <a:pt x="1304" y="13982"/>
                    <a:pt x="1543" y="13468"/>
                  </a:cubicBezTo>
                  <a:lnTo>
                    <a:pt x="1626" y="13299"/>
                  </a:lnTo>
                  <a:cubicBezTo>
                    <a:pt x="1720" y="13109"/>
                    <a:pt x="1930" y="12687"/>
                    <a:pt x="1906" y="12519"/>
                  </a:cubicBezTo>
                  <a:cubicBezTo>
                    <a:pt x="1048" y="12497"/>
                    <a:pt x="294" y="12075"/>
                    <a:pt x="209" y="12026"/>
                  </a:cubicBezTo>
                  <a:lnTo>
                    <a:pt x="0" y="11905"/>
                  </a:lnTo>
                  <a:lnTo>
                    <a:pt x="84" y="11734"/>
                  </a:lnTo>
                  <a:cubicBezTo>
                    <a:pt x="271" y="11347"/>
                    <a:pt x="959" y="10074"/>
                    <a:pt x="1917" y="9906"/>
                  </a:cubicBezTo>
                  <a:cubicBezTo>
                    <a:pt x="2047" y="9884"/>
                    <a:pt x="2174" y="9872"/>
                    <a:pt x="2295" y="9872"/>
                  </a:cubicBezTo>
                  <a:cubicBezTo>
                    <a:pt x="2714" y="9872"/>
                    <a:pt x="3004" y="10006"/>
                    <a:pt x="3237" y="10114"/>
                  </a:cubicBezTo>
                  <a:cubicBezTo>
                    <a:pt x="3458" y="10215"/>
                    <a:pt x="3647" y="10303"/>
                    <a:pt x="3967" y="10318"/>
                  </a:cubicBezTo>
                  <a:cubicBezTo>
                    <a:pt x="3997" y="10320"/>
                    <a:pt x="4026" y="10321"/>
                    <a:pt x="4054" y="10321"/>
                  </a:cubicBezTo>
                  <a:cubicBezTo>
                    <a:pt x="4721" y="10321"/>
                    <a:pt x="5794" y="9917"/>
                    <a:pt x="5982" y="9051"/>
                  </a:cubicBezTo>
                  <a:cubicBezTo>
                    <a:pt x="6106" y="8472"/>
                    <a:pt x="6605" y="8397"/>
                    <a:pt x="7025" y="8397"/>
                  </a:cubicBezTo>
                  <a:lnTo>
                    <a:pt x="7072" y="8397"/>
                  </a:lnTo>
                  <a:cubicBezTo>
                    <a:pt x="7265" y="8397"/>
                    <a:pt x="7555" y="8397"/>
                    <a:pt x="7660" y="7350"/>
                  </a:cubicBezTo>
                  <a:cubicBezTo>
                    <a:pt x="7697" y="6976"/>
                    <a:pt x="7784" y="6098"/>
                    <a:pt x="8659" y="6098"/>
                  </a:cubicBezTo>
                  <a:cubicBezTo>
                    <a:pt x="8928" y="6098"/>
                    <a:pt x="9183" y="6202"/>
                    <a:pt x="9411" y="6354"/>
                  </a:cubicBezTo>
                  <a:lnTo>
                    <a:pt x="9411" y="5392"/>
                  </a:lnTo>
                  <a:lnTo>
                    <a:pt x="10724" y="5093"/>
                  </a:lnTo>
                  <a:cubicBezTo>
                    <a:pt x="10996" y="4480"/>
                    <a:pt x="11358" y="3817"/>
                    <a:pt x="11786" y="3387"/>
                  </a:cubicBezTo>
                  <a:cubicBezTo>
                    <a:pt x="11219" y="3356"/>
                    <a:pt x="10458" y="3322"/>
                    <a:pt x="9750" y="3295"/>
                  </a:cubicBezTo>
                  <a:lnTo>
                    <a:pt x="9266" y="3276"/>
                  </a:lnTo>
                  <a:lnTo>
                    <a:pt x="9344" y="2970"/>
                  </a:lnTo>
                  <a:cubicBezTo>
                    <a:pt x="9484" y="2412"/>
                    <a:pt x="10005" y="560"/>
                    <a:pt x="10808" y="140"/>
                  </a:cubicBezTo>
                  <a:lnTo>
                    <a:pt x="11077" y="0"/>
                  </a:lnTo>
                  <a:lnTo>
                    <a:pt x="11352" y="136"/>
                  </a:lnTo>
                  <a:cubicBezTo>
                    <a:pt x="14032" y="1458"/>
                    <a:pt x="17520" y="3101"/>
                    <a:pt x="17554" y="3117"/>
                  </a:cubicBezTo>
                  <a:lnTo>
                    <a:pt x="17740" y="3205"/>
                  </a:lnTo>
                  <a:lnTo>
                    <a:pt x="17665" y="4858"/>
                  </a:lnTo>
                  <a:lnTo>
                    <a:pt x="20808" y="6639"/>
                  </a:lnTo>
                  <a:lnTo>
                    <a:pt x="20723" y="8300"/>
                  </a:lnTo>
                  <a:lnTo>
                    <a:pt x="19038" y="12397"/>
                  </a:lnTo>
                  <a:lnTo>
                    <a:pt x="20766" y="13134"/>
                  </a:lnTo>
                  <a:lnTo>
                    <a:pt x="20312" y="14844"/>
                  </a:lnTo>
                  <a:cubicBezTo>
                    <a:pt x="20646" y="15172"/>
                    <a:pt x="21600" y="16172"/>
                    <a:pt x="21526" y="16848"/>
                  </a:cubicBezTo>
                  <a:cubicBezTo>
                    <a:pt x="21488" y="17223"/>
                    <a:pt x="20871" y="17507"/>
                    <a:pt x="20017" y="17900"/>
                  </a:cubicBezTo>
                  <a:cubicBezTo>
                    <a:pt x="18701" y="18506"/>
                    <a:pt x="16899" y="19335"/>
                    <a:pt x="16856" y="20716"/>
                  </a:cubicBezTo>
                  <a:lnTo>
                    <a:pt x="16851" y="20885"/>
                  </a:lnTo>
                  <a:lnTo>
                    <a:pt x="16614" y="20961"/>
                  </a:lnTo>
                  <a:cubicBezTo>
                    <a:pt x="16533" y="20988"/>
                    <a:pt x="14609" y="21600"/>
                    <a:pt x="13353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63" name="Shape 163"/>
            <p:cNvSpPr/>
            <p:nvPr/>
          </p:nvSpPr>
          <p:spPr>
            <a:xfrm>
              <a:off x="3859317" y="263884"/>
              <a:ext cx="1055078" cy="894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8" h="21600" extrusionOk="0">
                  <a:moveTo>
                    <a:pt x="15531" y="21600"/>
                  </a:moveTo>
                  <a:cubicBezTo>
                    <a:pt x="15234" y="21600"/>
                    <a:pt x="15004" y="21568"/>
                    <a:pt x="14941" y="21558"/>
                  </a:cubicBezTo>
                  <a:lnTo>
                    <a:pt x="11061" y="21558"/>
                  </a:lnTo>
                  <a:lnTo>
                    <a:pt x="11343" y="17903"/>
                  </a:lnTo>
                  <a:cubicBezTo>
                    <a:pt x="10885" y="17894"/>
                    <a:pt x="9865" y="17878"/>
                    <a:pt x="9060" y="17878"/>
                  </a:cubicBezTo>
                  <a:cubicBezTo>
                    <a:pt x="8251" y="17878"/>
                    <a:pt x="8030" y="17895"/>
                    <a:pt x="7971" y="17905"/>
                  </a:cubicBezTo>
                  <a:cubicBezTo>
                    <a:pt x="7810" y="17932"/>
                    <a:pt x="7275" y="18567"/>
                    <a:pt x="6826" y="19263"/>
                  </a:cubicBezTo>
                  <a:lnTo>
                    <a:pt x="6605" y="19606"/>
                  </a:lnTo>
                  <a:lnTo>
                    <a:pt x="5783" y="17605"/>
                  </a:lnTo>
                  <a:cubicBezTo>
                    <a:pt x="5446" y="17635"/>
                    <a:pt x="4632" y="17702"/>
                    <a:pt x="4013" y="17702"/>
                  </a:cubicBezTo>
                  <a:cubicBezTo>
                    <a:pt x="3317" y="17703"/>
                    <a:pt x="3158" y="17622"/>
                    <a:pt x="3081" y="17451"/>
                  </a:cubicBezTo>
                  <a:cubicBezTo>
                    <a:pt x="3057" y="17397"/>
                    <a:pt x="3021" y="17295"/>
                    <a:pt x="2976" y="17162"/>
                  </a:cubicBezTo>
                  <a:cubicBezTo>
                    <a:pt x="2846" y="16779"/>
                    <a:pt x="2502" y="15762"/>
                    <a:pt x="2167" y="15639"/>
                  </a:cubicBezTo>
                  <a:cubicBezTo>
                    <a:pt x="1524" y="15401"/>
                    <a:pt x="1530" y="14582"/>
                    <a:pt x="1537" y="13789"/>
                  </a:cubicBezTo>
                  <a:lnTo>
                    <a:pt x="1539" y="13527"/>
                  </a:lnTo>
                  <a:cubicBezTo>
                    <a:pt x="1539" y="12462"/>
                    <a:pt x="3156" y="11213"/>
                    <a:pt x="3919" y="11074"/>
                  </a:cubicBezTo>
                  <a:cubicBezTo>
                    <a:pt x="4158" y="11030"/>
                    <a:pt x="4280" y="10891"/>
                    <a:pt x="4276" y="10775"/>
                  </a:cubicBezTo>
                  <a:cubicBezTo>
                    <a:pt x="4273" y="10676"/>
                    <a:pt x="4165" y="10560"/>
                    <a:pt x="3936" y="10540"/>
                  </a:cubicBezTo>
                  <a:cubicBezTo>
                    <a:pt x="3305" y="10482"/>
                    <a:pt x="3261" y="9474"/>
                    <a:pt x="3228" y="8739"/>
                  </a:cubicBezTo>
                  <a:cubicBezTo>
                    <a:pt x="3220" y="8542"/>
                    <a:pt x="3208" y="8286"/>
                    <a:pt x="3185" y="8155"/>
                  </a:cubicBezTo>
                  <a:cubicBezTo>
                    <a:pt x="3094" y="8160"/>
                    <a:pt x="2962" y="8172"/>
                    <a:pt x="2817" y="8185"/>
                  </a:cubicBezTo>
                  <a:cubicBezTo>
                    <a:pt x="2413" y="8220"/>
                    <a:pt x="1861" y="8268"/>
                    <a:pt x="1400" y="8268"/>
                  </a:cubicBezTo>
                  <a:cubicBezTo>
                    <a:pt x="803" y="8268"/>
                    <a:pt x="618" y="8186"/>
                    <a:pt x="516" y="8106"/>
                  </a:cubicBezTo>
                  <a:cubicBezTo>
                    <a:pt x="297" y="7932"/>
                    <a:pt x="197" y="7579"/>
                    <a:pt x="256" y="7185"/>
                  </a:cubicBezTo>
                  <a:cubicBezTo>
                    <a:pt x="322" y="6738"/>
                    <a:pt x="562" y="6390"/>
                    <a:pt x="868" y="6300"/>
                  </a:cubicBezTo>
                  <a:cubicBezTo>
                    <a:pt x="1032" y="6252"/>
                    <a:pt x="1102" y="5735"/>
                    <a:pt x="1092" y="5365"/>
                  </a:cubicBezTo>
                  <a:lnTo>
                    <a:pt x="0" y="2778"/>
                  </a:lnTo>
                  <a:lnTo>
                    <a:pt x="341" y="2756"/>
                  </a:lnTo>
                  <a:cubicBezTo>
                    <a:pt x="383" y="2753"/>
                    <a:pt x="427" y="2753"/>
                    <a:pt x="472" y="2753"/>
                  </a:cubicBezTo>
                  <a:cubicBezTo>
                    <a:pt x="2860" y="2753"/>
                    <a:pt x="7247" y="65"/>
                    <a:pt x="7291" y="38"/>
                  </a:cubicBezTo>
                  <a:lnTo>
                    <a:pt x="7354" y="0"/>
                  </a:lnTo>
                  <a:lnTo>
                    <a:pt x="15733" y="1250"/>
                  </a:lnTo>
                  <a:cubicBezTo>
                    <a:pt x="16253" y="1362"/>
                    <a:pt x="16776" y="1462"/>
                    <a:pt x="17301" y="1551"/>
                  </a:cubicBezTo>
                  <a:lnTo>
                    <a:pt x="17455" y="1577"/>
                  </a:lnTo>
                  <a:lnTo>
                    <a:pt x="17489" y="1757"/>
                  </a:lnTo>
                  <a:cubicBezTo>
                    <a:pt x="17628" y="2505"/>
                    <a:pt x="18004" y="4693"/>
                    <a:pt x="17846" y="5675"/>
                  </a:cubicBezTo>
                  <a:cubicBezTo>
                    <a:pt x="17904" y="5666"/>
                    <a:pt x="17966" y="5656"/>
                    <a:pt x="18031" y="5645"/>
                  </a:cubicBezTo>
                  <a:cubicBezTo>
                    <a:pt x="18431" y="5577"/>
                    <a:pt x="18978" y="5485"/>
                    <a:pt x="19523" y="5485"/>
                  </a:cubicBezTo>
                  <a:cubicBezTo>
                    <a:pt x="20516" y="5485"/>
                    <a:pt x="21145" y="5809"/>
                    <a:pt x="21392" y="6447"/>
                  </a:cubicBezTo>
                  <a:cubicBezTo>
                    <a:pt x="21593" y="6964"/>
                    <a:pt x="21600" y="7440"/>
                    <a:pt x="21414" y="7862"/>
                  </a:cubicBezTo>
                  <a:cubicBezTo>
                    <a:pt x="21012" y="8774"/>
                    <a:pt x="19844" y="9047"/>
                    <a:pt x="19712" y="9075"/>
                  </a:cubicBezTo>
                  <a:cubicBezTo>
                    <a:pt x="19688" y="9081"/>
                    <a:pt x="19623" y="9095"/>
                    <a:pt x="19559" y="9249"/>
                  </a:cubicBezTo>
                  <a:cubicBezTo>
                    <a:pt x="19257" y="9974"/>
                    <a:pt x="19584" y="12112"/>
                    <a:pt x="19946" y="12941"/>
                  </a:cubicBezTo>
                  <a:lnTo>
                    <a:pt x="20100" y="13296"/>
                  </a:lnTo>
                  <a:lnTo>
                    <a:pt x="19764" y="13327"/>
                  </a:lnTo>
                  <a:cubicBezTo>
                    <a:pt x="18666" y="13430"/>
                    <a:pt x="17805" y="13913"/>
                    <a:pt x="17206" y="14763"/>
                  </a:cubicBezTo>
                  <a:cubicBezTo>
                    <a:pt x="16618" y="15597"/>
                    <a:pt x="16413" y="16638"/>
                    <a:pt x="16471" y="17299"/>
                  </a:cubicBezTo>
                  <a:cubicBezTo>
                    <a:pt x="16514" y="17789"/>
                    <a:pt x="16682" y="18001"/>
                    <a:pt x="16894" y="18269"/>
                  </a:cubicBezTo>
                  <a:cubicBezTo>
                    <a:pt x="17172" y="18620"/>
                    <a:pt x="17487" y="19019"/>
                    <a:pt x="17494" y="20029"/>
                  </a:cubicBezTo>
                  <a:cubicBezTo>
                    <a:pt x="17497" y="20424"/>
                    <a:pt x="17389" y="20754"/>
                    <a:pt x="17173" y="21011"/>
                  </a:cubicBezTo>
                  <a:cubicBezTo>
                    <a:pt x="16765" y="21498"/>
                    <a:pt x="16054" y="21600"/>
                    <a:pt x="15531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64" name="Shape 164"/>
            <p:cNvSpPr/>
            <p:nvPr/>
          </p:nvSpPr>
          <p:spPr>
            <a:xfrm>
              <a:off x="3474485" y="373837"/>
              <a:ext cx="459693" cy="408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1" h="21600" extrusionOk="0">
                  <a:moveTo>
                    <a:pt x="5037" y="20900"/>
                  </a:moveTo>
                  <a:cubicBezTo>
                    <a:pt x="4551" y="13891"/>
                    <a:pt x="782" y="11121"/>
                    <a:pt x="744" y="11094"/>
                  </a:cubicBezTo>
                  <a:lnTo>
                    <a:pt x="0" y="10563"/>
                  </a:lnTo>
                  <a:lnTo>
                    <a:pt x="773" y="10089"/>
                  </a:lnTo>
                  <a:cubicBezTo>
                    <a:pt x="4634" y="7728"/>
                    <a:pt x="6897" y="4790"/>
                    <a:pt x="6920" y="4761"/>
                  </a:cubicBezTo>
                  <a:lnTo>
                    <a:pt x="7042" y="4600"/>
                  </a:lnTo>
                  <a:lnTo>
                    <a:pt x="9716" y="4114"/>
                  </a:lnTo>
                  <a:cubicBezTo>
                    <a:pt x="10394" y="3375"/>
                    <a:pt x="13657" y="128"/>
                    <a:pt x="18761" y="8"/>
                  </a:cubicBezTo>
                  <a:lnTo>
                    <a:pt x="19087" y="0"/>
                  </a:lnTo>
                  <a:lnTo>
                    <a:pt x="21478" y="5425"/>
                  </a:lnTo>
                  <a:lnTo>
                    <a:pt x="21484" y="5543"/>
                  </a:lnTo>
                  <a:cubicBezTo>
                    <a:pt x="21500" y="5846"/>
                    <a:pt x="21600" y="8511"/>
                    <a:pt x="20198" y="8908"/>
                  </a:cubicBezTo>
                  <a:cubicBezTo>
                    <a:pt x="19902" y="8991"/>
                    <a:pt x="19640" y="9407"/>
                    <a:pt x="19561" y="9919"/>
                  </a:cubicBezTo>
                  <a:cubicBezTo>
                    <a:pt x="19501" y="10305"/>
                    <a:pt x="19565" y="10654"/>
                    <a:pt x="19716" y="10769"/>
                  </a:cubicBezTo>
                  <a:lnTo>
                    <a:pt x="19324" y="11822"/>
                  </a:lnTo>
                  <a:cubicBezTo>
                    <a:pt x="18592" y="11824"/>
                    <a:pt x="15412" y="15259"/>
                    <a:pt x="14475" y="17075"/>
                  </a:cubicBezTo>
                  <a:cubicBezTo>
                    <a:pt x="13520" y="18932"/>
                    <a:pt x="6984" y="21017"/>
                    <a:pt x="5684" y="21416"/>
                  </a:cubicBezTo>
                  <a:lnTo>
                    <a:pt x="5085" y="21600"/>
                  </a:lnTo>
                  <a:cubicBezTo>
                    <a:pt x="5085" y="21600"/>
                    <a:pt x="5037" y="20900"/>
                    <a:pt x="5037" y="209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65" name="Shape 165"/>
            <p:cNvSpPr/>
            <p:nvPr/>
          </p:nvSpPr>
          <p:spPr>
            <a:xfrm>
              <a:off x="3034677" y="560755"/>
              <a:ext cx="576889" cy="445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77" y="21600"/>
                  </a:moveTo>
                  <a:cubicBezTo>
                    <a:pt x="9852" y="21600"/>
                    <a:pt x="9617" y="21388"/>
                    <a:pt x="9497" y="21168"/>
                  </a:cubicBezTo>
                  <a:cubicBezTo>
                    <a:pt x="9028" y="20795"/>
                    <a:pt x="6001" y="20292"/>
                    <a:pt x="4188" y="20292"/>
                  </a:cubicBezTo>
                  <a:cubicBezTo>
                    <a:pt x="2197" y="20292"/>
                    <a:pt x="328" y="16430"/>
                    <a:pt x="250" y="16265"/>
                  </a:cubicBezTo>
                  <a:lnTo>
                    <a:pt x="0" y="15743"/>
                  </a:lnTo>
                  <a:lnTo>
                    <a:pt x="435" y="15497"/>
                  </a:lnTo>
                  <a:cubicBezTo>
                    <a:pt x="2300" y="14445"/>
                    <a:pt x="2335" y="13216"/>
                    <a:pt x="2335" y="13203"/>
                  </a:cubicBezTo>
                  <a:lnTo>
                    <a:pt x="2338" y="13131"/>
                  </a:lnTo>
                  <a:cubicBezTo>
                    <a:pt x="2356" y="12934"/>
                    <a:pt x="2814" y="8300"/>
                    <a:pt x="5275" y="7703"/>
                  </a:cubicBezTo>
                  <a:cubicBezTo>
                    <a:pt x="6762" y="7341"/>
                    <a:pt x="8190" y="6078"/>
                    <a:pt x="9571" y="4857"/>
                  </a:cubicBezTo>
                  <a:cubicBezTo>
                    <a:pt x="10818" y="3755"/>
                    <a:pt x="12107" y="2616"/>
                    <a:pt x="13435" y="2161"/>
                  </a:cubicBezTo>
                  <a:cubicBezTo>
                    <a:pt x="14759" y="1709"/>
                    <a:pt x="16073" y="1031"/>
                    <a:pt x="17343" y="146"/>
                  </a:cubicBezTo>
                  <a:lnTo>
                    <a:pt x="17553" y="0"/>
                  </a:lnTo>
                  <a:lnTo>
                    <a:pt x="17756" y="163"/>
                  </a:lnTo>
                  <a:cubicBezTo>
                    <a:pt x="17894" y="275"/>
                    <a:pt x="21155" y="2979"/>
                    <a:pt x="21578" y="9956"/>
                  </a:cubicBezTo>
                  <a:lnTo>
                    <a:pt x="21600" y="10313"/>
                  </a:lnTo>
                  <a:lnTo>
                    <a:pt x="21353" y="10474"/>
                  </a:lnTo>
                  <a:cubicBezTo>
                    <a:pt x="21326" y="10491"/>
                    <a:pt x="18699" y="12231"/>
                    <a:pt x="18699" y="14792"/>
                  </a:cubicBezTo>
                  <a:cubicBezTo>
                    <a:pt x="18699" y="17557"/>
                    <a:pt x="18059" y="19875"/>
                    <a:pt x="17931" y="20312"/>
                  </a:cubicBezTo>
                  <a:lnTo>
                    <a:pt x="17904" y="20392"/>
                  </a:lnTo>
                  <a:lnTo>
                    <a:pt x="17903" y="20391"/>
                  </a:lnTo>
                  <a:cubicBezTo>
                    <a:pt x="17397" y="21565"/>
                    <a:pt x="12271" y="21600"/>
                    <a:pt x="11677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66" name="Shape 166"/>
            <p:cNvSpPr/>
            <p:nvPr/>
          </p:nvSpPr>
          <p:spPr>
            <a:xfrm>
              <a:off x="4090217" y="1517338"/>
              <a:ext cx="592965" cy="744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9" h="21600" extrusionOk="0">
                  <a:moveTo>
                    <a:pt x="3992" y="21387"/>
                  </a:moveTo>
                  <a:cubicBezTo>
                    <a:pt x="3651" y="21114"/>
                    <a:pt x="1988" y="19710"/>
                    <a:pt x="2798" y="18891"/>
                  </a:cubicBezTo>
                  <a:cubicBezTo>
                    <a:pt x="2980" y="18708"/>
                    <a:pt x="3024" y="18413"/>
                    <a:pt x="2919" y="18082"/>
                  </a:cubicBezTo>
                  <a:cubicBezTo>
                    <a:pt x="2783" y="17655"/>
                    <a:pt x="2436" y="17280"/>
                    <a:pt x="2055" y="17151"/>
                  </a:cubicBezTo>
                  <a:cubicBezTo>
                    <a:pt x="1705" y="17030"/>
                    <a:pt x="532" y="16575"/>
                    <a:pt x="131" y="15752"/>
                  </a:cubicBezTo>
                  <a:cubicBezTo>
                    <a:pt x="-61" y="15358"/>
                    <a:pt x="-42" y="14953"/>
                    <a:pt x="186" y="14549"/>
                  </a:cubicBezTo>
                  <a:cubicBezTo>
                    <a:pt x="653" y="13719"/>
                    <a:pt x="1098" y="13330"/>
                    <a:pt x="1323" y="13171"/>
                  </a:cubicBezTo>
                  <a:lnTo>
                    <a:pt x="2783" y="8017"/>
                  </a:lnTo>
                  <a:lnTo>
                    <a:pt x="5309" y="7735"/>
                  </a:lnTo>
                  <a:cubicBezTo>
                    <a:pt x="5742" y="7451"/>
                    <a:pt x="6718" y="6828"/>
                    <a:pt x="7414" y="6517"/>
                  </a:cubicBezTo>
                  <a:cubicBezTo>
                    <a:pt x="6966" y="5915"/>
                    <a:pt x="6196" y="4592"/>
                    <a:pt x="6987" y="3422"/>
                  </a:cubicBezTo>
                  <a:cubicBezTo>
                    <a:pt x="7548" y="2593"/>
                    <a:pt x="8647" y="1220"/>
                    <a:pt x="9471" y="214"/>
                  </a:cubicBezTo>
                  <a:lnTo>
                    <a:pt x="9646" y="0"/>
                  </a:lnTo>
                  <a:lnTo>
                    <a:pt x="14886" y="1570"/>
                  </a:lnTo>
                  <a:cubicBezTo>
                    <a:pt x="15109" y="1621"/>
                    <a:pt x="16785" y="2048"/>
                    <a:pt x="17180" y="3393"/>
                  </a:cubicBezTo>
                  <a:cubicBezTo>
                    <a:pt x="18268" y="7066"/>
                    <a:pt x="20475" y="8464"/>
                    <a:pt x="20497" y="8477"/>
                  </a:cubicBezTo>
                  <a:lnTo>
                    <a:pt x="20592" y="8523"/>
                  </a:lnTo>
                  <a:lnTo>
                    <a:pt x="21539" y="8998"/>
                  </a:lnTo>
                  <a:lnTo>
                    <a:pt x="20429" y="9109"/>
                  </a:lnTo>
                  <a:cubicBezTo>
                    <a:pt x="19160" y="9237"/>
                    <a:pt x="17907" y="9439"/>
                    <a:pt x="17500" y="9553"/>
                  </a:cubicBezTo>
                  <a:cubicBezTo>
                    <a:pt x="17471" y="9989"/>
                    <a:pt x="17549" y="11315"/>
                    <a:pt x="18251" y="11684"/>
                  </a:cubicBezTo>
                  <a:lnTo>
                    <a:pt x="18887" y="12018"/>
                  </a:lnTo>
                  <a:lnTo>
                    <a:pt x="18182" y="12246"/>
                  </a:lnTo>
                  <a:cubicBezTo>
                    <a:pt x="16777" y="12700"/>
                    <a:pt x="15222" y="13449"/>
                    <a:pt x="15159" y="13866"/>
                  </a:cubicBezTo>
                  <a:cubicBezTo>
                    <a:pt x="14773" y="16426"/>
                    <a:pt x="10526" y="18530"/>
                    <a:pt x="10345" y="18618"/>
                  </a:cubicBezTo>
                  <a:lnTo>
                    <a:pt x="10280" y="18650"/>
                  </a:lnTo>
                  <a:lnTo>
                    <a:pt x="7985" y="18965"/>
                  </a:lnTo>
                  <a:lnTo>
                    <a:pt x="4258" y="21600"/>
                  </a:lnTo>
                  <a:cubicBezTo>
                    <a:pt x="4258" y="21600"/>
                    <a:pt x="3992" y="21387"/>
                    <a:pt x="3992" y="21387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67" name="Shape 167"/>
            <p:cNvSpPr/>
            <p:nvPr/>
          </p:nvSpPr>
          <p:spPr>
            <a:xfrm>
              <a:off x="4475049" y="791654"/>
              <a:ext cx="961528" cy="1039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4" y="21511"/>
                  </a:moveTo>
                  <a:cubicBezTo>
                    <a:pt x="3903" y="21454"/>
                    <a:pt x="2447" y="20387"/>
                    <a:pt x="1734" y="17600"/>
                  </a:cubicBezTo>
                  <a:cubicBezTo>
                    <a:pt x="1545" y="16853"/>
                    <a:pt x="665" y="16630"/>
                    <a:pt x="657" y="16628"/>
                  </a:cubicBezTo>
                  <a:lnTo>
                    <a:pt x="0" y="16467"/>
                  </a:lnTo>
                  <a:lnTo>
                    <a:pt x="615" y="16200"/>
                  </a:lnTo>
                  <a:cubicBezTo>
                    <a:pt x="1909" y="15639"/>
                    <a:pt x="2708" y="14814"/>
                    <a:pt x="2990" y="13749"/>
                  </a:cubicBezTo>
                  <a:cubicBezTo>
                    <a:pt x="3714" y="11010"/>
                    <a:pt x="861" y="7518"/>
                    <a:pt x="832" y="7483"/>
                  </a:cubicBezTo>
                  <a:lnTo>
                    <a:pt x="787" y="7429"/>
                  </a:lnTo>
                  <a:lnTo>
                    <a:pt x="761" y="7080"/>
                  </a:lnTo>
                  <a:lnTo>
                    <a:pt x="2774" y="7080"/>
                  </a:lnTo>
                  <a:lnTo>
                    <a:pt x="2792" y="7082"/>
                  </a:lnTo>
                  <a:cubicBezTo>
                    <a:pt x="2794" y="7083"/>
                    <a:pt x="3050" y="7116"/>
                    <a:pt x="3388" y="7116"/>
                  </a:cubicBezTo>
                  <a:cubicBezTo>
                    <a:pt x="4070" y="7116"/>
                    <a:pt x="4587" y="6984"/>
                    <a:pt x="4844" y="6744"/>
                  </a:cubicBezTo>
                  <a:cubicBezTo>
                    <a:pt x="4987" y="6611"/>
                    <a:pt x="5056" y="6441"/>
                    <a:pt x="5054" y="6225"/>
                  </a:cubicBezTo>
                  <a:cubicBezTo>
                    <a:pt x="5048" y="5534"/>
                    <a:pt x="4807" y="5296"/>
                    <a:pt x="4527" y="5019"/>
                  </a:cubicBezTo>
                  <a:cubicBezTo>
                    <a:pt x="4278" y="4773"/>
                    <a:pt x="3996" y="4494"/>
                    <a:pt x="3931" y="3920"/>
                  </a:cubicBezTo>
                  <a:cubicBezTo>
                    <a:pt x="3862" y="3304"/>
                    <a:pt x="4063" y="2275"/>
                    <a:pt x="4852" y="1399"/>
                  </a:cubicBezTo>
                  <a:cubicBezTo>
                    <a:pt x="5589" y="581"/>
                    <a:pt x="6679" y="97"/>
                    <a:pt x="8006" y="1"/>
                  </a:cubicBezTo>
                  <a:lnTo>
                    <a:pt x="9829" y="0"/>
                  </a:lnTo>
                  <a:lnTo>
                    <a:pt x="13047" y="1788"/>
                  </a:lnTo>
                  <a:lnTo>
                    <a:pt x="13076" y="1868"/>
                  </a:lnTo>
                  <a:cubicBezTo>
                    <a:pt x="13688" y="3543"/>
                    <a:pt x="14832" y="3673"/>
                    <a:pt x="15168" y="3673"/>
                  </a:cubicBezTo>
                  <a:cubicBezTo>
                    <a:pt x="15221" y="3673"/>
                    <a:pt x="15253" y="3670"/>
                    <a:pt x="15260" y="3670"/>
                  </a:cubicBezTo>
                  <a:lnTo>
                    <a:pt x="15580" y="3632"/>
                  </a:lnTo>
                  <a:lnTo>
                    <a:pt x="15537" y="3927"/>
                  </a:lnTo>
                  <a:lnTo>
                    <a:pt x="15140" y="6580"/>
                  </a:lnTo>
                  <a:lnTo>
                    <a:pt x="15120" y="6615"/>
                  </a:lnTo>
                  <a:cubicBezTo>
                    <a:pt x="14871" y="7056"/>
                    <a:pt x="14316" y="8350"/>
                    <a:pt x="14733" y="9042"/>
                  </a:cubicBezTo>
                  <a:cubicBezTo>
                    <a:pt x="14918" y="9349"/>
                    <a:pt x="15275" y="9517"/>
                    <a:pt x="15824" y="9554"/>
                  </a:cubicBezTo>
                  <a:cubicBezTo>
                    <a:pt x="16112" y="9574"/>
                    <a:pt x="16388" y="9583"/>
                    <a:pt x="16691" y="9583"/>
                  </a:cubicBezTo>
                  <a:cubicBezTo>
                    <a:pt x="16812" y="9583"/>
                    <a:pt x="16923" y="9582"/>
                    <a:pt x="17025" y="9581"/>
                  </a:cubicBezTo>
                  <a:cubicBezTo>
                    <a:pt x="17114" y="9579"/>
                    <a:pt x="17197" y="9578"/>
                    <a:pt x="17274" y="9578"/>
                  </a:cubicBezTo>
                  <a:cubicBezTo>
                    <a:pt x="18000" y="9578"/>
                    <a:pt x="18332" y="9699"/>
                    <a:pt x="18863" y="10430"/>
                  </a:cubicBezTo>
                  <a:lnTo>
                    <a:pt x="19827" y="10430"/>
                  </a:lnTo>
                  <a:lnTo>
                    <a:pt x="21600" y="12233"/>
                  </a:lnTo>
                  <a:lnTo>
                    <a:pt x="19454" y="14956"/>
                  </a:lnTo>
                  <a:cubicBezTo>
                    <a:pt x="19564" y="15318"/>
                    <a:pt x="19809" y="16409"/>
                    <a:pt x="19002" y="16969"/>
                  </a:cubicBezTo>
                  <a:lnTo>
                    <a:pt x="18931" y="17019"/>
                  </a:lnTo>
                  <a:lnTo>
                    <a:pt x="18841" y="17015"/>
                  </a:lnTo>
                  <a:cubicBezTo>
                    <a:pt x="18838" y="17015"/>
                    <a:pt x="18741" y="17010"/>
                    <a:pt x="18589" y="17010"/>
                  </a:cubicBezTo>
                  <a:cubicBezTo>
                    <a:pt x="17457" y="17010"/>
                    <a:pt x="16687" y="17230"/>
                    <a:pt x="16671" y="17557"/>
                  </a:cubicBezTo>
                  <a:cubicBezTo>
                    <a:pt x="16665" y="17694"/>
                    <a:pt x="16667" y="17861"/>
                    <a:pt x="16668" y="18046"/>
                  </a:cubicBezTo>
                  <a:cubicBezTo>
                    <a:pt x="16679" y="19055"/>
                    <a:pt x="16697" y="20744"/>
                    <a:pt x="15280" y="20783"/>
                  </a:cubicBezTo>
                  <a:cubicBezTo>
                    <a:pt x="13938" y="20820"/>
                    <a:pt x="13363" y="20963"/>
                    <a:pt x="13357" y="20965"/>
                  </a:cubicBezTo>
                  <a:lnTo>
                    <a:pt x="13044" y="21045"/>
                  </a:lnTo>
                  <a:lnTo>
                    <a:pt x="13044" y="20336"/>
                  </a:lnTo>
                  <a:cubicBezTo>
                    <a:pt x="11818" y="20393"/>
                    <a:pt x="10205" y="20657"/>
                    <a:pt x="10030" y="21126"/>
                  </a:cubicBezTo>
                  <a:lnTo>
                    <a:pt x="9973" y="21279"/>
                  </a:lnTo>
                  <a:lnTo>
                    <a:pt x="8285" y="21279"/>
                  </a:lnTo>
                  <a:lnTo>
                    <a:pt x="8225" y="21244"/>
                  </a:lnTo>
                  <a:cubicBezTo>
                    <a:pt x="7814" y="21005"/>
                    <a:pt x="7046" y="20616"/>
                    <a:pt x="6731" y="20593"/>
                  </a:cubicBezTo>
                  <a:cubicBezTo>
                    <a:pt x="6730" y="20593"/>
                    <a:pt x="6730" y="20593"/>
                    <a:pt x="6730" y="20593"/>
                  </a:cubicBezTo>
                  <a:cubicBezTo>
                    <a:pt x="6547" y="20593"/>
                    <a:pt x="6158" y="20847"/>
                    <a:pt x="5875" y="21034"/>
                  </a:cubicBezTo>
                  <a:cubicBezTo>
                    <a:pt x="5473" y="21297"/>
                    <a:pt x="5094" y="21546"/>
                    <a:pt x="4775" y="21546"/>
                  </a:cubicBezTo>
                  <a:cubicBezTo>
                    <a:pt x="4663" y="21546"/>
                    <a:pt x="4458" y="21562"/>
                    <a:pt x="4225" y="21590"/>
                  </a:cubicBezTo>
                  <a:lnTo>
                    <a:pt x="4137" y="21600"/>
                  </a:lnTo>
                  <a:cubicBezTo>
                    <a:pt x="4137" y="21600"/>
                    <a:pt x="3984" y="21511"/>
                    <a:pt x="3984" y="21511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68" name="Shape 168"/>
            <p:cNvSpPr/>
            <p:nvPr/>
          </p:nvSpPr>
          <p:spPr>
            <a:xfrm>
              <a:off x="3727375" y="956582"/>
              <a:ext cx="898026" cy="639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3" h="21600" extrusionOk="0">
                  <a:moveTo>
                    <a:pt x="11820" y="18249"/>
                  </a:moveTo>
                  <a:lnTo>
                    <a:pt x="9804" y="18026"/>
                  </a:lnTo>
                  <a:cubicBezTo>
                    <a:pt x="9521" y="19057"/>
                    <a:pt x="9125" y="19579"/>
                    <a:pt x="8626" y="19579"/>
                  </a:cubicBezTo>
                  <a:cubicBezTo>
                    <a:pt x="7679" y="19579"/>
                    <a:pt x="6810" y="17562"/>
                    <a:pt x="6714" y="17332"/>
                  </a:cubicBezTo>
                  <a:lnTo>
                    <a:pt x="6697" y="17293"/>
                  </a:lnTo>
                  <a:lnTo>
                    <a:pt x="6154" y="14742"/>
                  </a:lnTo>
                  <a:cubicBezTo>
                    <a:pt x="5383" y="14462"/>
                    <a:pt x="4977" y="14089"/>
                    <a:pt x="4881" y="13577"/>
                  </a:cubicBezTo>
                  <a:cubicBezTo>
                    <a:pt x="4764" y="12951"/>
                    <a:pt x="5146" y="12433"/>
                    <a:pt x="5424" y="12054"/>
                  </a:cubicBezTo>
                  <a:cubicBezTo>
                    <a:pt x="5426" y="12051"/>
                    <a:pt x="5428" y="12049"/>
                    <a:pt x="5430" y="12046"/>
                  </a:cubicBezTo>
                  <a:cubicBezTo>
                    <a:pt x="4367" y="11847"/>
                    <a:pt x="2718" y="10201"/>
                    <a:pt x="2357" y="9828"/>
                  </a:cubicBezTo>
                  <a:lnTo>
                    <a:pt x="0" y="9828"/>
                  </a:lnTo>
                  <a:lnTo>
                    <a:pt x="0" y="6885"/>
                  </a:lnTo>
                  <a:lnTo>
                    <a:pt x="514" y="6885"/>
                  </a:lnTo>
                  <a:cubicBezTo>
                    <a:pt x="514" y="6717"/>
                    <a:pt x="414" y="6570"/>
                    <a:pt x="300" y="6570"/>
                  </a:cubicBezTo>
                  <a:cubicBezTo>
                    <a:pt x="687" y="6434"/>
                    <a:pt x="3178" y="3419"/>
                    <a:pt x="3139" y="2511"/>
                  </a:cubicBezTo>
                  <a:cubicBezTo>
                    <a:pt x="3135" y="2430"/>
                    <a:pt x="3125" y="2182"/>
                    <a:pt x="3240" y="2005"/>
                  </a:cubicBezTo>
                  <a:cubicBezTo>
                    <a:pt x="3305" y="1905"/>
                    <a:pt x="3396" y="1850"/>
                    <a:pt x="3496" y="1850"/>
                  </a:cubicBezTo>
                  <a:cubicBezTo>
                    <a:pt x="3645" y="1850"/>
                    <a:pt x="3798" y="1965"/>
                    <a:pt x="4010" y="2124"/>
                  </a:cubicBezTo>
                  <a:cubicBezTo>
                    <a:pt x="4286" y="2331"/>
                    <a:pt x="4665" y="2615"/>
                    <a:pt x="5049" y="2615"/>
                  </a:cubicBezTo>
                  <a:cubicBezTo>
                    <a:pt x="5621" y="2615"/>
                    <a:pt x="6097" y="1983"/>
                    <a:pt x="6506" y="683"/>
                  </a:cubicBezTo>
                  <a:lnTo>
                    <a:pt x="6722" y="0"/>
                  </a:lnTo>
                  <a:lnTo>
                    <a:pt x="6931" y="566"/>
                  </a:lnTo>
                  <a:cubicBezTo>
                    <a:pt x="6999" y="587"/>
                    <a:pt x="7173" y="621"/>
                    <a:pt x="7580" y="621"/>
                  </a:cubicBezTo>
                  <a:cubicBezTo>
                    <a:pt x="8453" y="621"/>
                    <a:pt x="9724" y="469"/>
                    <a:pt x="9736" y="467"/>
                  </a:cubicBezTo>
                  <a:lnTo>
                    <a:pt x="9912" y="446"/>
                  </a:lnTo>
                  <a:lnTo>
                    <a:pt x="10645" y="2630"/>
                  </a:lnTo>
                  <a:cubicBezTo>
                    <a:pt x="11021" y="1969"/>
                    <a:pt x="11635" y="994"/>
                    <a:pt x="12033" y="912"/>
                  </a:cubicBezTo>
                  <a:cubicBezTo>
                    <a:pt x="12127" y="892"/>
                    <a:pt x="12365" y="867"/>
                    <a:pt x="13351" y="867"/>
                  </a:cubicBezTo>
                  <a:cubicBezTo>
                    <a:pt x="14576" y="867"/>
                    <a:pt x="16231" y="907"/>
                    <a:pt x="16247" y="908"/>
                  </a:cubicBezTo>
                  <a:lnTo>
                    <a:pt x="16524" y="915"/>
                  </a:lnTo>
                  <a:lnTo>
                    <a:pt x="16202" y="6019"/>
                  </a:lnTo>
                  <a:lnTo>
                    <a:pt x="18534" y="6019"/>
                  </a:lnTo>
                  <a:lnTo>
                    <a:pt x="18548" y="6315"/>
                  </a:lnTo>
                  <a:cubicBezTo>
                    <a:pt x="18953" y="7107"/>
                    <a:pt x="21600" y="12516"/>
                    <a:pt x="20835" y="17049"/>
                  </a:cubicBezTo>
                  <a:cubicBezTo>
                    <a:pt x="20504" y="19010"/>
                    <a:pt x="19578" y="20519"/>
                    <a:pt x="18085" y="21533"/>
                  </a:cubicBezTo>
                  <a:lnTo>
                    <a:pt x="17987" y="21600"/>
                  </a:lnTo>
                  <a:cubicBezTo>
                    <a:pt x="17987" y="21600"/>
                    <a:pt x="11820" y="18249"/>
                    <a:pt x="11820" y="18249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69" name="Shape 169"/>
            <p:cNvSpPr/>
            <p:nvPr/>
          </p:nvSpPr>
          <p:spPr>
            <a:xfrm>
              <a:off x="4519029" y="2968705"/>
              <a:ext cx="751176" cy="814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600" extrusionOk="0">
                  <a:moveTo>
                    <a:pt x="7041" y="21600"/>
                  </a:moveTo>
                  <a:cubicBezTo>
                    <a:pt x="6577" y="21600"/>
                    <a:pt x="6271" y="21486"/>
                    <a:pt x="6238" y="21473"/>
                  </a:cubicBezTo>
                  <a:lnTo>
                    <a:pt x="6059" y="21403"/>
                  </a:lnTo>
                  <a:lnTo>
                    <a:pt x="6045" y="21225"/>
                  </a:lnTo>
                  <a:cubicBezTo>
                    <a:pt x="5904" y="19413"/>
                    <a:pt x="5007" y="18791"/>
                    <a:pt x="4969" y="18766"/>
                  </a:cubicBezTo>
                  <a:lnTo>
                    <a:pt x="4843" y="18681"/>
                  </a:lnTo>
                  <a:lnTo>
                    <a:pt x="4837" y="18535"/>
                  </a:lnTo>
                  <a:cubicBezTo>
                    <a:pt x="4835" y="18456"/>
                    <a:pt x="4784" y="16582"/>
                    <a:pt x="4784" y="16146"/>
                  </a:cubicBezTo>
                  <a:cubicBezTo>
                    <a:pt x="4784" y="15657"/>
                    <a:pt x="5563" y="15164"/>
                    <a:pt x="6041" y="14909"/>
                  </a:cubicBezTo>
                  <a:lnTo>
                    <a:pt x="5995" y="12919"/>
                  </a:lnTo>
                  <a:lnTo>
                    <a:pt x="0" y="7716"/>
                  </a:lnTo>
                  <a:lnTo>
                    <a:pt x="0" y="7589"/>
                  </a:lnTo>
                  <a:cubicBezTo>
                    <a:pt x="0" y="6909"/>
                    <a:pt x="3456" y="4702"/>
                    <a:pt x="6434" y="2928"/>
                  </a:cubicBezTo>
                  <a:cubicBezTo>
                    <a:pt x="5917" y="158"/>
                    <a:pt x="6498" y="51"/>
                    <a:pt x="6719" y="10"/>
                  </a:cubicBezTo>
                  <a:cubicBezTo>
                    <a:pt x="6756" y="4"/>
                    <a:pt x="6795" y="0"/>
                    <a:pt x="6837" y="0"/>
                  </a:cubicBezTo>
                  <a:cubicBezTo>
                    <a:pt x="7452" y="0"/>
                    <a:pt x="8702" y="951"/>
                    <a:pt x="9175" y="1330"/>
                  </a:cubicBezTo>
                  <a:cubicBezTo>
                    <a:pt x="9641" y="1383"/>
                    <a:pt x="11683" y="1609"/>
                    <a:pt x="12405" y="1609"/>
                  </a:cubicBezTo>
                  <a:cubicBezTo>
                    <a:pt x="13032" y="1609"/>
                    <a:pt x="14109" y="1174"/>
                    <a:pt x="14471" y="1007"/>
                  </a:cubicBezTo>
                  <a:lnTo>
                    <a:pt x="14501" y="995"/>
                  </a:lnTo>
                  <a:cubicBezTo>
                    <a:pt x="14533" y="984"/>
                    <a:pt x="14826" y="886"/>
                    <a:pt x="15210" y="886"/>
                  </a:cubicBezTo>
                  <a:cubicBezTo>
                    <a:pt x="15750" y="886"/>
                    <a:pt x="16697" y="1086"/>
                    <a:pt x="16972" y="2429"/>
                  </a:cubicBezTo>
                  <a:lnTo>
                    <a:pt x="16982" y="2478"/>
                  </a:lnTo>
                  <a:lnTo>
                    <a:pt x="16974" y="2528"/>
                  </a:lnTo>
                  <a:cubicBezTo>
                    <a:pt x="16972" y="2538"/>
                    <a:pt x="16803" y="3612"/>
                    <a:pt x="17288" y="4206"/>
                  </a:cubicBezTo>
                  <a:cubicBezTo>
                    <a:pt x="17463" y="4419"/>
                    <a:pt x="17701" y="4541"/>
                    <a:pt x="18016" y="4578"/>
                  </a:cubicBezTo>
                  <a:cubicBezTo>
                    <a:pt x="19506" y="4749"/>
                    <a:pt x="21360" y="4962"/>
                    <a:pt x="21495" y="6346"/>
                  </a:cubicBezTo>
                  <a:cubicBezTo>
                    <a:pt x="21600" y="7422"/>
                    <a:pt x="21501" y="10621"/>
                    <a:pt x="21497" y="10757"/>
                  </a:cubicBezTo>
                  <a:lnTo>
                    <a:pt x="21495" y="10805"/>
                  </a:lnTo>
                  <a:lnTo>
                    <a:pt x="21477" y="10851"/>
                  </a:lnTo>
                  <a:cubicBezTo>
                    <a:pt x="21461" y="10889"/>
                    <a:pt x="21090" y="11803"/>
                    <a:pt x="20774" y="12387"/>
                  </a:cubicBezTo>
                  <a:lnTo>
                    <a:pt x="20761" y="12410"/>
                  </a:lnTo>
                  <a:lnTo>
                    <a:pt x="20744" y="12431"/>
                  </a:lnTo>
                  <a:cubicBezTo>
                    <a:pt x="20620" y="12586"/>
                    <a:pt x="20525" y="12720"/>
                    <a:pt x="20462" y="12830"/>
                  </a:cubicBezTo>
                  <a:lnTo>
                    <a:pt x="20453" y="12846"/>
                  </a:lnTo>
                  <a:lnTo>
                    <a:pt x="20443" y="12859"/>
                  </a:lnTo>
                  <a:cubicBezTo>
                    <a:pt x="19722" y="14060"/>
                    <a:pt x="17536" y="14742"/>
                    <a:pt x="17443" y="14771"/>
                  </a:cubicBezTo>
                  <a:lnTo>
                    <a:pt x="17402" y="14783"/>
                  </a:lnTo>
                  <a:lnTo>
                    <a:pt x="14548" y="14918"/>
                  </a:lnTo>
                  <a:lnTo>
                    <a:pt x="14399" y="18760"/>
                  </a:lnTo>
                  <a:lnTo>
                    <a:pt x="14357" y="18825"/>
                  </a:lnTo>
                  <a:cubicBezTo>
                    <a:pt x="13630" y="19934"/>
                    <a:pt x="12128" y="20100"/>
                    <a:pt x="11297" y="20100"/>
                  </a:cubicBezTo>
                  <a:cubicBezTo>
                    <a:pt x="11078" y="20100"/>
                    <a:pt x="10921" y="20088"/>
                    <a:pt x="10865" y="20083"/>
                  </a:cubicBezTo>
                  <a:cubicBezTo>
                    <a:pt x="10524" y="20092"/>
                    <a:pt x="9944" y="20422"/>
                    <a:pt x="9382" y="20742"/>
                  </a:cubicBezTo>
                  <a:cubicBezTo>
                    <a:pt x="8939" y="20994"/>
                    <a:pt x="8482" y="21255"/>
                    <a:pt x="8051" y="21416"/>
                  </a:cubicBezTo>
                  <a:cubicBezTo>
                    <a:pt x="7724" y="21538"/>
                    <a:pt x="7384" y="21600"/>
                    <a:pt x="7041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70" name="Shape 170"/>
            <p:cNvSpPr/>
            <p:nvPr/>
          </p:nvSpPr>
          <p:spPr>
            <a:xfrm>
              <a:off x="4046235" y="2473921"/>
              <a:ext cx="730951" cy="8234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0" h="21600" extrusionOk="0">
                  <a:moveTo>
                    <a:pt x="3047" y="21480"/>
                  </a:moveTo>
                  <a:cubicBezTo>
                    <a:pt x="2904" y="21317"/>
                    <a:pt x="-443" y="17454"/>
                    <a:pt x="50" y="14551"/>
                  </a:cubicBezTo>
                  <a:cubicBezTo>
                    <a:pt x="532" y="11688"/>
                    <a:pt x="2500" y="9658"/>
                    <a:pt x="2584" y="9573"/>
                  </a:cubicBezTo>
                  <a:lnTo>
                    <a:pt x="2774" y="9379"/>
                  </a:lnTo>
                  <a:lnTo>
                    <a:pt x="5237" y="10993"/>
                  </a:lnTo>
                  <a:lnTo>
                    <a:pt x="5188" y="11181"/>
                  </a:lnTo>
                  <a:cubicBezTo>
                    <a:pt x="5043" y="11734"/>
                    <a:pt x="4943" y="12643"/>
                    <a:pt x="5174" y="12935"/>
                  </a:cubicBezTo>
                  <a:cubicBezTo>
                    <a:pt x="5211" y="12980"/>
                    <a:pt x="5247" y="13000"/>
                    <a:pt x="5305" y="13005"/>
                  </a:cubicBezTo>
                  <a:cubicBezTo>
                    <a:pt x="6053" y="13005"/>
                    <a:pt x="9000" y="10075"/>
                    <a:pt x="9343" y="9297"/>
                  </a:cubicBezTo>
                  <a:cubicBezTo>
                    <a:pt x="9388" y="9193"/>
                    <a:pt x="9392" y="9185"/>
                    <a:pt x="9178" y="9003"/>
                  </a:cubicBezTo>
                  <a:cubicBezTo>
                    <a:pt x="8845" y="8719"/>
                    <a:pt x="8342" y="8291"/>
                    <a:pt x="8614" y="7110"/>
                  </a:cubicBezTo>
                  <a:cubicBezTo>
                    <a:pt x="8806" y="6268"/>
                    <a:pt x="9109" y="5879"/>
                    <a:pt x="9352" y="5566"/>
                  </a:cubicBezTo>
                  <a:cubicBezTo>
                    <a:pt x="9621" y="5221"/>
                    <a:pt x="9815" y="4972"/>
                    <a:pt x="9784" y="4133"/>
                  </a:cubicBezTo>
                  <a:cubicBezTo>
                    <a:pt x="9758" y="3472"/>
                    <a:pt x="9669" y="3363"/>
                    <a:pt x="9659" y="3352"/>
                  </a:cubicBezTo>
                  <a:cubicBezTo>
                    <a:pt x="9650" y="3346"/>
                    <a:pt x="9638" y="3342"/>
                    <a:pt x="9627" y="3337"/>
                  </a:cubicBezTo>
                  <a:cubicBezTo>
                    <a:pt x="9350" y="3210"/>
                    <a:pt x="9202" y="3021"/>
                    <a:pt x="9163" y="2341"/>
                  </a:cubicBezTo>
                  <a:cubicBezTo>
                    <a:pt x="9069" y="773"/>
                    <a:pt x="11722" y="52"/>
                    <a:pt x="11835" y="22"/>
                  </a:cubicBezTo>
                  <a:lnTo>
                    <a:pt x="11920" y="0"/>
                  </a:lnTo>
                  <a:lnTo>
                    <a:pt x="13394" y="355"/>
                  </a:lnTo>
                  <a:lnTo>
                    <a:pt x="17111" y="4930"/>
                  </a:lnTo>
                  <a:cubicBezTo>
                    <a:pt x="17254" y="5039"/>
                    <a:pt x="17621" y="5271"/>
                    <a:pt x="17935" y="5271"/>
                  </a:cubicBezTo>
                  <a:cubicBezTo>
                    <a:pt x="18131" y="5271"/>
                    <a:pt x="18297" y="5343"/>
                    <a:pt x="18402" y="5474"/>
                  </a:cubicBezTo>
                  <a:cubicBezTo>
                    <a:pt x="18656" y="5791"/>
                    <a:pt x="18464" y="6339"/>
                    <a:pt x="18295" y="6823"/>
                  </a:cubicBezTo>
                  <a:lnTo>
                    <a:pt x="18238" y="6987"/>
                  </a:lnTo>
                  <a:cubicBezTo>
                    <a:pt x="18147" y="7266"/>
                    <a:pt x="18210" y="7975"/>
                    <a:pt x="18280" y="8429"/>
                  </a:cubicBezTo>
                  <a:cubicBezTo>
                    <a:pt x="18526" y="8592"/>
                    <a:pt x="19221" y="9014"/>
                    <a:pt x="19991" y="9119"/>
                  </a:cubicBezTo>
                  <a:cubicBezTo>
                    <a:pt x="21157" y="9278"/>
                    <a:pt x="21102" y="10000"/>
                    <a:pt x="21066" y="10477"/>
                  </a:cubicBezTo>
                  <a:cubicBezTo>
                    <a:pt x="21059" y="10568"/>
                    <a:pt x="21052" y="10660"/>
                    <a:pt x="21052" y="10751"/>
                  </a:cubicBezTo>
                  <a:cubicBezTo>
                    <a:pt x="21052" y="10979"/>
                    <a:pt x="20979" y="11340"/>
                    <a:pt x="20896" y="11758"/>
                  </a:cubicBezTo>
                  <a:cubicBezTo>
                    <a:pt x="20813" y="12171"/>
                    <a:pt x="20659" y="12940"/>
                    <a:pt x="20727" y="13107"/>
                  </a:cubicBezTo>
                  <a:cubicBezTo>
                    <a:pt x="20717" y="13084"/>
                    <a:pt x="20672" y="13032"/>
                    <a:pt x="20591" y="13016"/>
                  </a:cubicBezTo>
                  <a:lnTo>
                    <a:pt x="20586" y="13580"/>
                  </a:lnTo>
                  <a:cubicBezTo>
                    <a:pt x="20638" y="13571"/>
                    <a:pt x="20669" y="13543"/>
                    <a:pt x="20675" y="13534"/>
                  </a:cubicBezTo>
                  <a:cubicBezTo>
                    <a:pt x="20536" y="13729"/>
                    <a:pt x="20610" y="14852"/>
                    <a:pt x="20836" y="15986"/>
                  </a:cubicBezTo>
                  <a:lnTo>
                    <a:pt x="20874" y="16176"/>
                  </a:lnTo>
                  <a:lnTo>
                    <a:pt x="20695" y="16280"/>
                  </a:lnTo>
                  <a:cubicBezTo>
                    <a:pt x="17744" y="18005"/>
                    <a:pt x="14581" y="20054"/>
                    <a:pt x="14339" y="20534"/>
                  </a:cubicBezTo>
                  <a:lnTo>
                    <a:pt x="14339" y="20774"/>
                  </a:lnTo>
                  <a:lnTo>
                    <a:pt x="3152" y="21600"/>
                  </a:lnTo>
                  <a:cubicBezTo>
                    <a:pt x="3152" y="21600"/>
                    <a:pt x="3047" y="21480"/>
                    <a:pt x="3047" y="2148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71" name="Shape 171"/>
            <p:cNvSpPr/>
            <p:nvPr/>
          </p:nvSpPr>
          <p:spPr>
            <a:xfrm>
              <a:off x="2759796" y="879616"/>
              <a:ext cx="543329" cy="383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23" y="21597"/>
                  </a:moveTo>
                  <a:lnTo>
                    <a:pt x="7594" y="21587"/>
                  </a:lnTo>
                  <a:lnTo>
                    <a:pt x="7594" y="20463"/>
                  </a:lnTo>
                  <a:lnTo>
                    <a:pt x="677" y="20463"/>
                  </a:lnTo>
                  <a:lnTo>
                    <a:pt x="923" y="19609"/>
                  </a:lnTo>
                  <a:cubicBezTo>
                    <a:pt x="931" y="19581"/>
                    <a:pt x="1717" y="16847"/>
                    <a:pt x="1929" y="15653"/>
                  </a:cubicBezTo>
                  <a:cubicBezTo>
                    <a:pt x="1865" y="15410"/>
                    <a:pt x="1164" y="15118"/>
                    <a:pt x="442" y="15090"/>
                  </a:cubicBezTo>
                  <a:lnTo>
                    <a:pt x="0" y="15073"/>
                  </a:lnTo>
                  <a:lnTo>
                    <a:pt x="16" y="14448"/>
                  </a:lnTo>
                  <a:cubicBezTo>
                    <a:pt x="20" y="14330"/>
                    <a:pt x="97" y="11552"/>
                    <a:pt x="476" y="9937"/>
                  </a:cubicBezTo>
                  <a:cubicBezTo>
                    <a:pt x="816" y="8486"/>
                    <a:pt x="1771" y="7620"/>
                    <a:pt x="2694" y="6782"/>
                  </a:cubicBezTo>
                  <a:cubicBezTo>
                    <a:pt x="2909" y="6586"/>
                    <a:pt x="3126" y="6389"/>
                    <a:pt x="3338" y="6183"/>
                  </a:cubicBezTo>
                  <a:cubicBezTo>
                    <a:pt x="3471" y="6053"/>
                    <a:pt x="3898" y="5399"/>
                    <a:pt x="3802" y="2440"/>
                  </a:cubicBezTo>
                  <a:lnTo>
                    <a:pt x="3778" y="1688"/>
                  </a:lnTo>
                  <a:cubicBezTo>
                    <a:pt x="3778" y="1688"/>
                    <a:pt x="4572" y="1857"/>
                    <a:pt x="4630" y="1870"/>
                  </a:cubicBezTo>
                  <a:cubicBezTo>
                    <a:pt x="7467" y="1708"/>
                    <a:pt x="9673" y="1151"/>
                    <a:pt x="11186" y="215"/>
                  </a:cubicBezTo>
                  <a:lnTo>
                    <a:pt x="11533" y="0"/>
                  </a:lnTo>
                  <a:lnTo>
                    <a:pt x="11732" y="457"/>
                  </a:lnTo>
                  <a:cubicBezTo>
                    <a:pt x="12231" y="1597"/>
                    <a:pt x="13819" y="4555"/>
                    <a:pt x="15170" y="4555"/>
                  </a:cubicBezTo>
                  <a:cubicBezTo>
                    <a:pt x="15744" y="4555"/>
                    <a:pt x="20949" y="4885"/>
                    <a:pt x="21508" y="6072"/>
                  </a:cubicBezTo>
                  <a:lnTo>
                    <a:pt x="21600" y="6266"/>
                  </a:lnTo>
                  <a:lnTo>
                    <a:pt x="21285" y="9699"/>
                  </a:lnTo>
                  <a:cubicBezTo>
                    <a:pt x="20994" y="12878"/>
                    <a:pt x="17094" y="13125"/>
                    <a:pt x="14998" y="13258"/>
                  </a:cubicBezTo>
                  <a:cubicBezTo>
                    <a:pt x="14629" y="13282"/>
                    <a:pt x="14311" y="13302"/>
                    <a:pt x="14131" y="13333"/>
                  </a:cubicBezTo>
                  <a:cubicBezTo>
                    <a:pt x="13577" y="13429"/>
                    <a:pt x="13057" y="17531"/>
                    <a:pt x="13057" y="19950"/>
                  </a:cubicBezTo>
                  <a:cubicBezTo>
                    <a:pt x="13057" y="20527"/>
                    <a:pt x="13057" y="21600"/>
                    <a:pt x="8341" y="21600"/>
                  </a:cubicBezTo>
                  <a:cubicBezTo>
                    <a:pt x="8142" y="21600"/>
                    <a:pt x="8023" y="21597"/>
                    <a:pt x="8023" y="21597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72" name="Shape 172"/>
            <p:cNvSpPr/>
            <p:nvPr/>
          </p:nvSpPr>
          <p:spPr>
            <a:xfrm>
              <a:off x="2583873" y="967578"/>
              <a:ext cx="1168450" cy="657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600" extrusionOk="0">
                  <a:moveTo>
                    <a:pt x="2711" y="21566"/>
                  </a:moveTo>
                  <a:cubicBezTo>
                    <a:pt x="2702" y="21561"/>
                    <a:pt x="1817" y="21041"/>
                    <a:pt x="1373" y="20983"/>
                  </a:cubicBezTo>
                  <a:cubicBezTo>
                    <a:pt x="763" y="20904"/>
                    <a:pt x="38" y="19725"/>
                    <a:pt x="2" y="16659"/>
                  </a:cubicBezTo>
                  <a:cubicBezTo>
                    <a:pt x="-37" y="13246"/>
                    <a:pt x="510" y="12341"/>
                    <a:pt x="840" y="12104"/>
                  </a:cubicBezTo>
                  <a:cubicBezTo>
                    <a:pt x="1157" y="11878"/>
                    <a:pt x="2888" y="11804"/>
                    <a:pt x="3559" y="11784"/>
                  </a:cubicBezTo>
                  <a:lnTo>
                    <a:pt x="3627" y="8468"/>
                  </a:lnTo>
                  <a:lnTo>
                    <a:pt x="7135" y="8468"/>
                  </a:lnTo>
                  <a:lnTo>
                    <a:pt x="7135" y="9130"/>
                  </a:lnTo>
                  <a:cubicBezTo>
                    <a:pt x="8194" y="9124"/>
                    <a:pt x="8729" y="8943"/>
                    <a:pt x="8860" y="8806"/>
                  </a:cubicBezTo>
                  <a:cubicBezTo>
                    <a:pt x="8870" y="8192"/>
                    <a:pt x="8960" y="4484"/>
                    <a:pt x="9713" y="4320"/>
                  </a:cubicBezTo>
                  <a:cubicBezTo>
                    <a:pt x="9812" y="4298"/>
                    <a:pt x="9960" y="4287"/>
                    <a:pt x="10147" y="4272"/>
                  </a:cubicBezTo>
                  <a:cubicBezTo>
                    <a:pt x="10878" y="4213"/>
                    <a:pt x="12589" y="4077"/>
                    <a:pt x="12680" y="2826"/>
                  </a:cubicBezTo>
                  <a:cubicBezTo>
                    <a:pt x="12680" y="2826"/>
                    <a:pt x="12790" y="1312"/>
                    <a:pt x="12816" y="960"/>
                  </a:cubicBezTo>
                  <a:lnTo>
                    <a:pt x="12888" y="0"/>
                  </a:lnTo>
                  <a:lnTo>
                    <a:pt x="13158" y="730"/>
                  </a:lnTo>
                  <a:cubicBezTo>
                    <a:pt x="13221" y="756"/>
                    <a:pt x="13416" y="809"/>
                    <a:pt x="13935" y="809"/>
                  </a:cubicBezTo>
                  <a:cubicBezTo>
                    <a:pt x="15131" y="809"/>
                    <a:pt x="16402" y="559"/>
                    <a:pt x="16645" y="351"/>
                  </a:cubicBezTo>
                  <a:lnTo>
                    <a:pt x="16677" y="187"/>
                  </a:lnTo>
                  <a:lnTo>
                    <a:pt x="18822" y="187"/>
                  </a:lnTo>
                  <a:lnTo>
                    <a:pt x="18813" y="564"/>
                  </a:lnTo>
                  <a:cubicBezTo>
                    <a:pt x="18784" y="1766"/>
                    <a:pt x="18896" y="4264"/>
                    <a:pt x="19433" y="4318"/>
                  </a:cubicBezTo>
                  <a:cubicBezTo>
                    <a:pt x="20178" y="4391"/>
                    <a:pt x="21087" y="5060"/>
                    <a:pt x="21418" y="5778"/>
                  </a:cubicBezTo>
                  <a:cubicBezTo>
                    <a:pt x="21518" y="5995"/>
                    <a:pt x="21563" y="6213"/>
                    <a:pt x="21551" y="6425"/>
                  </a:cubicBezTo>
                  <a:lnTo>
                    <a:pt x="21551" y="9246"/>
                  </a:lnTo>
                  <a:lnTo>
                    <a:pt x="21369" y="9279"/>
                  </a:lnTo>
                  <a:cubicBezTo>
                    <a:pt x="20521" y="9432"/>
                    <a:pt x="19509" y="9787"/>
                    <a:pt x="19353" y="10093"/>
                  </a:cubicBezTo>
                  <a:cubicBezTo>
                    <a:pt x="19334" y="10129"/>
                    <a:pt x="19332" y="10148"/>
                    <a:pt x="19332" y="10148"/>
                  </a:cubicBezTo>
                  <a:cubicBezTo>
                    <a:pt x="19331" y="10210"/>
                    <a:pt x="19420" y="10396"/>
                    <a:pt x="19473" y="10507"/>
                  </a:cubicBezTo>
                  <a:cubicBezTo>
                    <a:pt x="19619" y="10814"/>
                    <a:pt x="19819" y="11235"/>
                    <a:pt x="19775" y="11826"/>
                  </a:cubicBezTo>
                  <a:cubicBezTo>
                    <a:pt x="19705" y="12771"/>
                    <a:pt x="16630" y="15868"/>
                    <a:pt x="14803" y="17630"/>
                  </a:cubicBezTo>
                  <a:lnTo>
                    <a:pt x="14763" y="17668"/>
                  </a:lnTo>
                  <a:lnTo>
                    <a:pt x="12481" y="17909"/>
                  </a:lnTo>
                  <a:cubicBezTo>
                    <a:pt x="12316" y="18121"/>
                    <a:pt x="11805" y="18699"/>
                    <a:pt x="11137" y="18699"/>
                  </a:cubicBezTo>
                  <a:cubicBezTo>
                    <a:pt x="11108" y="18699"/>
                    <a:pt x="11078" y="18698"/>
                    <a:pt x="11048" y="18695"/>
                  </a:cubicBezTo>
                  <a:cubicBezTo>
                    <a:pt x="10154" y="18629"/>
                    <a:pt x="9546" y="17786"/>
                    <a:pt x="9297" y="17084"/>
                  </a:cubicBezTo>
                  <a:cubicBezTo>
                    <a:pt x="9288" y="17060"/>
                    <a:pt x="9246" y="17050"/>
                    <a:pt x="9210" y="17050"/>
                  </a:cubicBezTo>
                  <a:cubicBezTo>
                    <a:pt x="9073" y="17050"/>
                    <a:pt x="8864" y="17162"/>
                    <a:pt x="8661" y="17271"/>
                  </a:cubicBezTo>
                  <a:cubicBezTo>
                    <a:pt x="8411" y="17404"/>
                    <a:pt x="8153" y="17542"/>
                    <a:pt x="7926" y="17542"/>
                  </a:cubicBezTo>
                  <a:cubicBezTo>
                    <a:pt x="7832" y="17542"/>
                    <a:pt x="7750" y="17519"/>
                    <a:pt x="7676" y="17472"/>
                  </a:cubicBezTo>
                  <a:cubicBezTo>
                    <a:pt x="7423" y="17313"/>
                    <a:pt x="7173" y="16985"/>
                    <a:pt x="6953" y="16695"/>
                  </a:cubicBezTo>
                  <a:cubicBezTo>
                    <a:pt x="6784" y="16473"/>
                    <a:pt x="6552" y="16169"/>
                    <a:pt x="6458" y="16169"/>
                  </a:cubicBezTo>
                  <a:cubicBezTo>
                    <a:pt x="6308" y="16169"/>
                    <a:pt x="5850" y="16169"/>
                    <a:pt x="5850" y="18338"/>
                  </a:cubicBezTo>
                  <a:cubicBezTo>
                    <a:pt x="5850" y="20031"/>
                    <a:pt x="3332" y="21329"/>
                    <a:pt x="2827" y="21572"/>
                  </a:cubicBezTo>
                  <a:lnTo>
                    <a:pt x="2769" y="21600"/>
                  </a:lnTo>
                  <a:cubicBezTo>
                    <a:pt x="2769" y="21600"/>
                    <a:pt x="2711" y="21566"/>
                    <a:pt x="2711" y="21566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73" name="Shape 173"/>
            <p:cNvSpPr/>
            <p:nvPr/>
          </p:nvSpPr>
          <p:spPr>
            <a:xfrm>
              <a:off x="3562446" y="3507470"/>
              <a:ext cx="964895" cy="98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3" h="21600" extrusionOk="0">
                  <a:moveTo>
                    <a:pt x="1521" y="21423"/>
                  </a:moveTo>
                  <a:cubicBezTo>
                    <a:pt x="992" y="21152"/>
                    <a:pt x="93" y="20388"/>
                    <a:pt x="477" y="19433"/>
                  </a:cubicBezTo>
                  <a:cubicBezTo>
                    <a:pt x="744" y="18767"/>
                    <a:pt x="417" y="17205"/>
                    <a:pt x="200" y="16172"/>
                  </a:cubicBezTo>
                  <a:cubicBezTo>
                    <a:pt x="110" y="15745"/>
                    <a:pt x="39" y="15407"/>
                    <a:pt x="17" y="15182"/>
                  </a:cubicBezTo>
                  <a:cubicBezTo>
                    <a:pt x="-28" y="14746"/>
                    <a:pt x="20" y="14467"/>
                    <a:pt x="167" y="14305"/>
                  </a:cubicBezTo>
                  <a:cubicBezTo>
                    <a:pt x="271" y="14191"/>
                    <a:pt x="390" y="14174"/>
                    <a:pt x="452" y="14174"/>
                  </a:cubicBezTo>
                  <a:cubicBezTo>
                    <a:pt x="1869" y="14174"/>
                    <a:pt x="4473" y="11893"/>
                    <a:pt x="5243" y="11188"/>
                  </a:cubicBezTo>
                  <a:lnTo>
                    <a:pt x="3166" y="9797"/>
                  </a:lnTo>
                  <a:lnTo>
                    <a:pt x="3166" y="8339"/>
                  </a:lnTo>
                  <a:cubicBezTo>
                    <a:pt x="3166" y="8061"/>
                    <a:pt x="3751" y="7352"/>
                    <a:pt x="4904" y="6230"/>
                  </a:cubicBezTo>
                  <a:lnTo>
                    <a:pt x="4904" y="4834"/>
                  </a:lnTo>
                  <a:lnTo>
                    <a:pt x="5156" y="4844"/>
                  </a:lnTo>
                  <a:cubicBezTo>
                    <a:pt x="5159" y="4844"/>
                    <a:pt x="5271" y="4848"/>
                    <a:pt x="5442" y="4848"/>
                  </a:cubicBezTo>
                  <a:cubicBezTo>
                    <a:pt x="6673" y="4848"/>
                    <a:pt x="7056" y="4653"/>
                    <a:pt x="7093" y="4585"/>
                  </a:cubicBezTo>
                  <a:cubicBezTo>
                    <a:pt x="7223" y="4026"/>
                    <a:pt x="8784" y="2450"/>
                    <a:pt x="9095" y="2139"/>
                  </a:cubicBezTo>
                  <a:lnTo>
                    <a:pt x="9132" y="2103"/>
                  </a:lnTo>
                  <a:lnTo>
                    <a:pt x="9181" y="2085"/>
                  </a:lnTo>
                  <a:cubicBezTo>
                    <a:pt x="9198" y="2078"/>
                    <a:pt x="9604" y="1926"/>
                    <a:pt x="9979" y="1926"/>
                  </a:cubicBezTo>
                  <a:cubicBezTo>
                    <a:pt x="10247" y="1926"/>
                    <a:pt x="10449" y="2002"/>
                    <a:pt x="10580" y="2151"/>
                  </a:cubicBezTo>
                  <a:cubicBezTo>
                    <a:pt x="10824" y="2428"/>
                    <a:pt x="11941" y="3077"/>
                    <a:pt x="12346" y="3092"/>
                  </a:cubicBezTo>
                  <a:cubicBezTo>
                    <a:pt x="12536" y="3060"/>
                    <a:pt x="13079" y="2298"/>
                    <a:pt x="13506" y="1456"/>
                  </a:cubicBezTo>
                  <a:cubicBezTo>
                    <a:pt x="13872" y="367"/>
                    <a:pt x="16784" y="68"/>
                    <a:pt x="17368" y="18"/>
                  </a:cubicBezTo>
                  <a:lnTo>
                    <a:pt x="17586" y="0"/>
                  </a:lnTo>
                  <a:lnTo>
                    <a:pt x="17626" y="215"/>
                  </a:lnTo>
                  <a:cubicBezTo>
                    <a:pt x="18411" y="4410"/>
                    <a:pt x="20076" y="4817"/>
                    <a:pt x="20703" y="4970"/>
                  </a:cubicBezTo>
                  <a:cubicBezTo>
                    <a:pt x="20771" y="4987"/>
                    <a:pt x="20830" y="5001"/>
                    <a:pt x="20876" y="5016"/>
                  </a:cubicBezTo>
                  <a:cubicBezTo>
                    <a:pt x="21048" y="5072"/>
                    <a:pt x="21572" y="5239"/>
                    <a:pt x="21043" y="9410"/>
                  </a:cubicBezTo>
                  <a:lnTo>
                    <a:pt x="21030" y="9514"/>
                  </a:lnTo>
                  <a:lnTo>
                    <a:pt x="19088" y="10898"/>
                  </a:lnTo>
                  <a:lnTo>
                    <a:pt x="19044" y="10909"/>
                  </a:lnTo>
                  <a:cubicBezTo>
                    <a:pt x="19009" y="10918"/>
                    <a:pt x="18171" y="11131"/>
                    <a:pt x="17431" y="11131"/>
                  </a:cubicBezTo>
                  <a:cubicBezTo>
                    <a:pt x="16946" y="11131"/>
                    <a:pt x="16608" y="11041"/>
                    <a:pt x="16399" y="10855"/>
                  </a:cubicBezTo>
                  <a:cubicBezTo>
                    <a:pt x="16286" y="10756"/>
                    <a:pt x="16177" y="10705"/>
                    <a:pt x="16077" y="10705"/>
                  </a:cubicBezTo>
                  <a:cubicBezTo>
                    <a:pt x="15873" y="10705"/>
                    <a:pt x="15640" y="10912"/>
                    <a:pt x="15438" y="11275"/>
                  </a:cubicBezTo>
                  <a:cubicBezTo>
                    <a:pt x="15252" y="11609"/>
                    <a:pt x="14552" y="11710"/>
                    <a:pt x="12881" y="11876"/>
                  </a:cubicBezTo>
                  <a:cubicBezTo>
                    <a:pt x="11971" y="11967"/>
                    <a:pt x="10448" y="12118"/>
                    <a:pt x="10288" y="12359"/>
                  </a:cubicBezTo>
                  <a:cubicBezTo>
                    <a:pt x="9951" y="12972"/>
                    <a:pt x="9545" y="13627"/>
                    <a:pt x="8984" y="13627"/>
                  </a:cubicBezTo>
                  <a:cubicBezTo>
                    <a:pt x="8984" y="13627"/>
                    <a:pt x="8984" y="13627"/>
                    <a:pt x="8984" y="13627"/>
                  </a:cubicBezTo>
                  <a:cubicBezTo>
                    <a:pt x="8891" y="13627"/>
                    <a:pt x="8798" y="13608"/>
                    <a:pt x="8708" y="13571"/>
                  </a:cubicBezTo>
                  <a:cubicBezTo>
                    <a:pt x="8645" y="13545"/>
                    <a:pt x="8475" y="13501"/>
                    <a:pt x="8052" y="13501"/>
                  </a:cubicBezTo>
                  <a:cubicBezTo>
                    <a:pt x="7679" y="13501"/>
                    <a:pt x="7265" y="13535"/>
                    <a:pt x="7012" y="13561"/>
                  </a:cubicBezTo>
                  <a:cubicBezTo>
                    <a:pt x="7123" y="14342"/>
                    <a:pt x="7605" y="16838"/>
                    <a:pt x="9285" y="17256"/>
                  </a:cubicBezTo>
                  <a:cubicBezTo>
                    <a:pt x="9999" y="17434"/>
                    <a:pt x="10266" y="17501"/>
                    <a:pt x="10245" y="17766"/>
                  </a:cubicBezTo>
                  <a:cubicBezTo>
                    <a:pt x="10225" y="18008"/>
                    <a:pt x="10006" y="18027"/>
                    <a:pt x="9607" y="18061"/>
                  </a:cubicBezTo>
                  <a:cubicBezTo>
                    <a:pt x="9315" y="18087"/>
                    <a:pt x="8425" y="18164"/>
                    <a:pt x="8373" y="18389"/>
                  </a:cubicBezTo>
                  <a:cubicBezTo>
                    <a:pt x="8349" y="18489"/>
                    <a:pt x="8330" y="18581"/>
                    <a:pt x="8312" y="18666"/>
                  </a:cubicBezTo>
                  <a:cubicBezTo>
                    <a:pt x="8177" y="19314"/>
                    <a:pt x="8066" y="19658"/>
                    <a:pt x="7200" y="19781"/>
                  </a:cubicBezTo>
                  <a:cubicBezTo>
                    <a:pt x="7062" y="19800"/>
                    <a:pt x="6827" y="19828"/>
                    <a:pt x="6528" y="19862"/>
                  </a:cubicBezTo>
                  <a:cubicBezTo>
                    <a:pt x="3690" y="20193"/>
                    <a:pt x="2130" y="20488"/>
                    <a:pt x="1890" y="20741"/>
                  </a:cubicBezTo>
                  <a:cubicBezTo>
                    <a:pt x="1883" y="20838"/>
                    <a:pt x="1879" y="21013"/>
                    <a:pt x="1874" y="21214"/>
                  </a:cubicBezTo>
                  <a:lnTo>
                    <a:pt x="1866" y="21600"/>
                  </a:lnTo>
                  <a:cubicBezTo>
                    <a:pt x="1866" y="21600"/>
                    <a:pt x="1521" y="21423"/>
                    <a:pt x="1521" y="21423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74" name="Shape 174"/>
            <p:cNvSpPr/>
            <p:nvPr/>
          </p:nvSpPr>
          <p:spPr>
            <a:xfrm>
              <a:off x="3617422" y="3694389"/>
              <a:ext cx="1568263" cy="100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8" h="21600" extrusionOk="0">
                  <a:moveTo>
                    <a:pt x="1287" y="21600"/>
                  </a:moveTo>
                  <a:cubicBezTo>
                    <a:pt x="1191" y="21600"/>
                    <a:pt x="1088" y="21596"/>
                    <a:pt x="977" y="21586"/>
                  </a:cubicBezTo>
                  <a:cubicBezTo>
                    <a:pt x="686" y="21562"/>
                    <a:pt x="392" y="21449"/>
                    <a:pt x="106" y="21249"/>
                  </a:cubicBezTo>
                  <a:lnTo>
                    <a:pt x="18" y="21187"/>
                  </a:lnTo>
                  <a:lnTo>
                    <a:pt x="16" y="21036"/>
                  </a:lnTo>
                  <a:cubicBezTo>
                    <a:pt x="15" y="20864"/>
                    <a:pt x="-21" y="16833"/>
                    <a:pt x="17" y="16234"/>
                  </a:cubicBezTo>
                  <a:cubicBezTo>
                    <a:pt x="50" y="15714"/>
                    <a:pt x="816" y="15409"/>
                    <a:pt x="3170" y="14977"/>
                  </a:cubicBezTo>
                  <a:cubicBezTo>
                    <a:pt x="3353" y="14943"/>
                    <a:pt x="3497" y="14917"/>
                    <a:pt x="3581" y="14898"/>
                  </a:cubicBezTo>
                  <a:cubicBezTo>
                    <a:pt x="3936" y="14819"/>
                    <a:pt x="3949" y="14721"/>
                    <a:pt x="4021" y="14177"/>
                  </a:cubicBezTo>
                  <a:cubicBezTo>
                    <a:pt x="4032" y="14090"/>
                    <a:pt x="4045" y="13996"/>
                    <a:pt x="4060" y="13894"/>
                  </a:cubicBezTo>
                  <a:cubicBezTo>
                    <a:pt x="4116" y="13509"/>
                    <a:pt x="4398" y="13354"/>
                    <a:pt x="4700" y="13277"/>
                  </a:cubicBezTo>
                  <a:cubicBezTo>
                    <a:pt x="3388" y="12533"/>
                    <a:pt x="3196" y="9218"/>
                    <a:pt x="3188" y="9072"/>
                  </a:cubicBezTo>
                  <a:lnTo>
                    <a:pt x="3176" y="8846"/>
                  </a:lnTo>
                  <a:lnTo>
                    <a:pt x="3319" y="8818"/>
                  </a:lnTo>
                  <a:cubicBezTo>
                    <a:pt x="3337" y="8814"/>
                    <a:pt x="3769" y="8728"/>
                    <a:pt x="4154" y="8728"/>
                  </a:cubicBezTo>
                  <a:cubicBezTo>
                    <a:pt x="4399" y="8728"/>
                    <a:pt x="4570" y="8763"/>
                    <a:pt x="4679" y="8834"/>
                  </a:cubicBezTo>
                  <a:cubicBezTo>
                    <a:pt x="4699" y="8847"/>
                    <a:pt x="4717" y="8853"/>
                    <a:pt x="4735" y="8853"/>
                  </a:cubicBezTo>
                  <a:cubicBezTo>
                    <a:pt x="4934" y="8853"/>
                    <a:pt x="5187" y="8127"/>
                    <a:pt x="5282" y="7854"/>
                  </a:cubicBezTo>
                  <a:cubicBezTo>
                    <a:pt x="5431" y="7424"/>
                    <a:pt x="6082" y="7301"/>
                    <a:pt x="7132" y="7136"/>
                  </a:cubicBezTo>
                  <a:cubicBezTo>
                    <a:pt x="7634" y="7058"/>
                    <a:pt x="8392" y="6939"/>
                    <a:pt x="8497" y="6774"/>
                  </a:cubicBezTo>
                  <a:cubicBezTo>
                    <a:pt x="8674" y="6269"/>
                    <a:pt x="8909" y="5984"/>
                    <a:pt x="9153" y="5984"/>
                  </a:cubicBezTo>
                  <a:cubicBezTo>
                    <a:pt x="9292" y="5984"/>
                    <a:pt x="9427" y="6074"/>
                    <a:pt x="9555" y="6251"/>
                  </a:cubicBezTo>
                  <a:cubicBezTo>
                    <a:pt x="9595" y="6308"/>
                    <a:pt x="9706" y="6402"/>
                    <a:pt x="9997" y="6402"/>
                  </a:cubicBezTo>
                  <a:cubicBezTo>
                    <a:pt x="10363" y="6402"/>
                    <a:pt x="10790" y="6251"/>
                    <a:pt x="10900" y="6209"/>
                  </a:cubicBezTo>
                  <a:lnTo>
                    <a:pt x="13431" y="3364"/>
                  </a:lnTo>
                  <a:lnTo>
                    <a:pt x="13463" y="3354"/>
                  </a:lnTo>
                  <a:cubicBezTo>
                    <a:pt x="13517" y="3337"/>
                    <a:pt x="14793" y="2936"/>
                    <a:pt x="15283" y="2818"/>
                  </a:cubicBezTo>
                  <a:cubicBezTo>
                    <a:pt x="15343" y="2804"/>
                    <a:pt x="15387" y="2761"/>
                    <a:pt x="15422" y="2684"/>
                  </a:cubicBezTo>
                  <a:cubicBezTo>
                    <a:pt x="15548" y="2409"/>
                    <a:pt x="15518" y="1826"/>
                    <a:pt x="15496" y="1624"/>
                  </a:cubicBezTo>
                  <a:lnTo>
                    <a:pt x="15494" y="1604"/>
                  </a:lnTo>
                  <a:lnTo>
                    <a:pt x="15494" y="1330"/>
                  </a:lnTo>
                  <a:lnTo>
                    <a:pt x="15656" y="1338"/>
                  </a:lnTo>
                  <a:cubicBezTo>
                    <a:pt x="15675" y="1340"/>
                    <a:pt x="15695" y="1341"/>
                    <a:pt x="15716" y="1341"/>
                  </a:cubicBezTo>
                  <a:cubicBezTo>
                    <a:pt x="15838" y="1341"/>
                    <a:pt x="15959" y="1303"/>
                    <a:pt x="16077" y="1227"/>
                  </a:cubicBezTo>
                  <a:cubicBezTo>
                    <a:pt x="16260" y="1112"/>
                    <a:pt x="16468" y="911"/>
                    <a:pt x="16670" y="716"/>
                  </a:cubicBezTo>
                  <a:cubicBezTo>
                    <a:pt x="16992" y="405"/>
                    <a:pt x="17297" y="110"/>
                    <a:pt x="17545" y="110"/>
                  </a:cubicBezTo>
                  <a:lnTo>
                    <a:pt x="17562" y="112"/>
                  </a:lnTo>
                  <a:cubicBezTo>
                    <a:pt x="17563" y="112"/>
                    <a:pt x="17633" y="124"/>
                    <a:pt x="17742" y="124"/>
                  </a:cubicBezTo>
                  <a:cubicBezTo>
                    <a:pt x="17844" y="124"/>
                    <a:pt x="18002" y="113"/>
                    <a:pt x="18171" y="61"/>
                  </a:cubicBezTo>
                  <a:lnTo>
                    <a:pt x="18368" y="0"/>
                  </a:lnTo>
                  <a:lnTo>
                    <a:pt x="18351" y="313"/>
                  </a:lnTo>
                  <a:cubicBezTo>
                    <a:pt x="18350" y="326"/>
                    <a:pt x="18294" y="1613"/>
                    <a:pt x="18727" y="1723"/>
                  </a:cubicBezTo>
                  <a:cubicBezTo>
                    <a:pt x="18812" y="1744"/>
                    <a:pt x="18898" y="1763"/>
                    <a:pt x="18984" y="1782"/>
                  </a:cubicBezTo>
                  <a:cubicBezTo>
                    <a:pt x="19530" y="1903"/>
                    <a:pt x="20095" y="2027"/>
                    <a:pt x="20137" y="2795"/>
                  </a:cubicBezTo>
                  <a:cubicBezTo>
                    <a:pt x="20171" y="3413"/>
                    <a:pt x="19900" y="3977"/>
                    <a:pt x="19775" y="4202"/>
                  </a:cubicBezTo>
                  <a:lnTo>
                    <a:pt x="19977" y="5481"/>
                  </a:lnTo>
                  <a:cubicBezTo>
                    <a:pt x="20842" y="5713"/>
                    <a:pt x="21290" y="6026"/>
                    <a:pt x="21308" y="6411"/>
                  </a:cubicBezTo>
                  <a:cubicBezTo>
                    <a:pt x="21319" y="6648"/>
                    <a:pt x="21226" y="6864"/>
                    <a:pt x="21127" y="7093"/>
                  </a:cubicBezTo>
                  <a:cubicBezTo>
                    <a:pt x="20974" y="7448"/>
                    <a:pt x="20889" y="7681"/>
                    <a:pt x="20997" y="7920"/>
                  </a:cubicBezTo>
                  <a:cubicBezTo>
                    <a:pt x="21273" y="8525"/>
                    <a:pt x="21579" y="9459"/>
                    <a:pt x="21533" y="10097"/>
                  </a:cubicBezTo>
                  <a:cubicBezTo>
                    <a:pt x="21502" y="10533"/>
                    <a:pt x="21131" y="10585"/>
                    <a:pt x="20701" y="10645"/>
                  </a:cubicBezTo>
                  <a:cubicBezTo>
                    <a:pt x="20441" y="10681"/>
                    <a:pt x="19956" y="10749"/>
                    <a:pt x="19942" y="10956"/>
                  </a:cubicBezTo>
                  <a:lnTo>
                    <a:pt x="19919" y="11288"/>
                  </a:lnTo>
                  <a:lnTo>
                    <a:pt x="19727" y="11144"/>
                  </a:lnTo>
                  <a:cubicBezTo>
                    <a:pt x="18603" y="10305"/>
                    <a:pt x="17741" y="9862"/>
                    <a:pt x="17233" y="9862"/>
                  </a:cubicBezTo>
                  <a:lnTo>
                    <a:pt x="17197" y="9863"/>
                  </a:lnTo>
                  <a:cubicBezTo>
                    <a:pt x="16796" y="9879"/>
                    <a:pt x="14529" y="12909"/>
                    <a:pt x="12583" y="15774"/>
                  </a:cubicBezTo>
                  <a:lnTo>
                    <a:pt x="12506" y="17557"/>
                  </a:lnTo>
                  <a:lnTo>
                    <a:pt x="11372" y="18397"/>
                  </a:lnTo>
                  <a:lnTo>
                    <a:pt x="11314" y="18160"/>
                  </a:lnTo>
                  <a:cubicBezTo>
                    <a:pt x="11200" y="17703"/>
                    <a:pt x="11084" y="17665"/>
                    <a:pt x="10975" y="17665"/>
                  </a:cubicBezTo>
                  <a:cubicBezTo>
                    <a:pt x="10923" y="17665"/>
                    <a:pt x="10867" y="17677"/>
                    <a:pt x="10807" y="17690"/>
                  </a:cubicBezTo>
                  <a:cubicBezTo>
                    <a:pt x="10740" y="17704"/>
                    <a:pt x="10671" y="17719"/>
                    <a:pt x="10598" y="17719"/>
                  </a:cubicBezTo>
                  <a:cubicBezTo>
                    <a:pt x="10427" y="17719"/>
                    <a:pt x="10349" y="17982"/>
                    <a:pt x="10241" y="18573"/>
                  </a:cubicBezTo>
                  <a:cubicBezTo>
                    <a:pt x="10120" y="19230"/>
                    <a:pt x="9527" y="19531"/>
                    <a:pt x="9460" y="19563"/>
                  </a:cubicBezTo>
                  <a:lnTo>
                    <a:pt x="9437" y="19575"/>
                  </a:lnTo>
                  <a:lnTo>
                    <a:pt x="8428" y="19537"/>
                  </a:lnTo>
                  <a:lnTo>
                    <a:pt x="8229" y="20202"/>
                  </a:lnTo>
                  <a:lnTo>
                    <a:pt x="4501" y="20359"/>
                  </a:lnTo>
                  <a:lnTo>
                    <a:pt x="4193" y="20883"/>
                  </a:lnTo>
                  <a:lnTo>
                    <a:pt x="4122" y="20876"/>
                  </a:lnTo>
                  <a:cubicBezTo>
                    <a:pt x="4118" y="20876"/>
                    <a:pt x="3754" y="20841"/>
                    <a:pt x="3396" y="20841"/>
                  </a:cubicBezTo>
                  <a:cubicBezTo>
                    <a:pt x="2883" y="20841"/>
                    <a:pt x="2784" y="20912"/>
                    <a:pt x="2775" y="20920"/>
                  </a:cubicBezTo>
                  <a:cubicBezTo>
                    <a:pt x="2754" y="20941"/>
                    <a:pt x="2730" y="20968"/>
                    <a:pt x="2704" y="20998"/>
                  </a:cubicBezTo>
                  <a:cubicBezTo>
                    <a:pt x="2508" y="21223"/>
                    <a:pt x="2180" y="21600"/>
                    <a:pt x="1287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75" name="Shape 175"/>
            <p:cNvSpPr/>
            <p:nvPr/>
          </p:nvSpPr>
          <p:spPr>
            <a:xfrm>
              <a:off x="2737806" y="1220467"/>
              <a:ext cx="1760918" cy="1552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19697" y="21600"/>
                  </a:moveTo>
                  <a:cubicBezTo>
                    <a:pt x="19505" y="21600"/>
                    <a:pt x="19431" y="21316"/>
                    <a:pt x="19308" y="20846"/>
                  </a:cubicBezTo>
                  <a:cubicBezTo>
                    <a:pt x="19254" y="20639"/>
                    <a:pt x="19193" y="20404"/>
                    <a:pt x="19122" y="20205"/>
                  </a:cubicBezTo>
                  <a:cubicBezTo>
                    <a:pt x="18993" y="19844"/>
                    <a:pt x="18771" y="19665"/>
                    <a:pt x="18723" y="19650"/>
                  </a:cubicBezTo>
                  <a:cubicBezTo>
                    <a:pt x="18690" y="19667"/>
                    <a:pt x="18602" y="19856"/>
                    <a:pt x="18559" y="20065"/>
                  </a:cubicBezTo>
                  <a:lnTo>
                    <a:pt x="18503" y="20340"/>
                  </a:lnTo>
                  <a:lnTo>
                    <a:pt x="17734" y="19428"/>
                  </a:lnTo>
                  <a:lnTo>
                    <a:pt x="17734" y="18278"/>
                  </a:lnTo>
                  <a:lnTo>
                    <a:pt x="17933" y="18278"/>
                  </a:lnTo>
                  <a:cubicBezTo>
                    <a:pt x="17977" y="17668"/>
                    <a:pt x="17475" y="16816"/>
                    <a:pt x="17222" y="16460"/>
                  </a:cubicBezTo>
                  <a:lnTo>
                    <a:pt x="16997" y="16460"/>
                  </a:lnTo>
                  <a:cubicBezTo>
                    <a:pt x="16861" y="16756"/>
                    <a:pt x="16506" y="16875"/>
                    <a:pt x="16462" y="16889"/>
                  </a:cubicBezTo>
                  <a:lnTo>
                    <a:pt x="16391" y="16911"/>
                  </a:lnTo>
                  <a:lnTo>
                    <a:pt x="14906" y="15391"/>
                  </a:lnTo>
                  <a:lnTo>
                    <a:pt x="14440" y="15410"/>
                  </a:lnTo>
                  <a:lnTo>
                    <a:pt x="14440" y="15895"/>
                  </a:lnTo>
                  <a:lnTo>
                    <a:pt x="13700" y="15920"/>
                  </a:lnTo>
                  <a:lnTo>
                    <a:pt x="13700" y="16346"/>
                  </a:lnTo>
                  <a:lnTo>
                    <a:pt x="13045" y="17091"/>
                  </a:lnTo>
                  <a:lnTo>
                    <a:pt x="12485" y="17164"/>
                  </a:lnTo>
                  <a:cubicBezTo>
                    <a:pt x="12195" y="17699"/>
                    <a:pt x="11316" y="18068"/>
                    <a:pt x="11213" y="18109"/>
                  </a:cubicBezTo>
                  <a:lnTo>
                    <a:pt x="11205" y="18113"/>
                  </a:lnTo>
                  <a:lnTo>
                    <a:pt x="11197" y="18115"/>
                  </a:lnTo>
                  <a:cubicBezTo>
                    <a:pt x="11185" y="18118"/>
                    <a:pt x="10911" y="18186"/>
                    <a:pt x="10659" y="18186"/>
                  </a:cubicBezTo>
                  <a:cubicBezTo>
                    <a:pt x="10491" y="18186"/>
                    <a:pt x="10369" y="18156"/>
                    <a:pt x="10286" y="18093"/>
                  </a:cubicBezTo>
                  <a:lnTo>
                    <a:pt x="10215" y="18038"/>
                  </a:lnTo>
                  <a:cubicBezTo>
                    <a:pt x="10009" y="17878"/>
                    <a:pt x="9580" y="17546"/>
                    <a:pt x="9282" y="17505"/>
                  </a:cubicBezTo>
                  <a:cubicBezTo>
                    <a:pt x="9260" y="17502"/>
                    <a:pt x="9239" y="17501"/>
                    <a:pt x="9217" y="17501"/>
                  </a:cubicBezTo>
                  <a:cubicBezTo>
                    <a:pt x="8916" y="17501"/>
                    <a:pt x="8580" y="17758"/>
                    <a:pt x="8576" y="17760"/>
                  </a:cubicBezTo>
                  <a:lnTo>
                    <a:pt x="8542" y="17787"/>
                  </a:lnTo>
                  <a:lnTo>
                    <a:pt x="7453" y="17787"/>
                  </a:lnTo>
                  <a:lnTo>
                    <a:pt x="7448" y="17639"/>
                  </a:lnTo>
                  <a:cubicBezTo>
                    <a:pt x="7432" y="17098"/>
                    <a:pt x="6758" y="16480"/>
                    <a:pt x="6500" y="16288"/>
                  </a:cubicBezTo>
                  <a:lnTo>
                    <a:pt x="6424" y="16232"/>
                  </a:lnTo>
                  <a:lnTo>
                    <a:pt x="6442" y="16131"/>
                  </a:lnTo>
                  <a:cubicBezTo>
                    <a:pt x="6553" y="15481"/>
                    <a:pt x="7130" y="15280"/>
                    <a:pt x="7594" y="15119"/>
                  </a:cubicBezTo>
                  <a:cubicBezTo>
                    <a:pt x="7824" y="15040"/>
                    <a:pt x="8063" y="14957"/>
                    <a:pt x="8114" y="14851"/>
                  </a:cubicBezTo>
                  <a:cubicBezTo>
                    <a:pt x="8189" y="14699"/>
                    <a:pt x="8087" y="14541"/>
                    <a:pt x="7909" y="14298"/>
                  </a:cubicBezTo>
                  <a:cubicBezTo>
                    <a:pt x="7799" y="14148"/>
                    <a:pt x="7685" y="13992"/>
                    <a:pt x="7652" y="13822"/>
                  </a:cubicBezTo>
                  <a:cubicBezTo>
                    <a:pt x="7604" y="13568"/>
                    <a:pt x="7701" y="13433"/>
                    <a:pt x="7778" y="13325"/>
                  </a:cubicBezTo>
                  <a:cubicBezTo>
                    <a:pt x="7842" y="13237"/>
                    <a:pt x="7902" y="13154"/>
                    <a:pt x="7919" y="12976"/>
                  </a:cubicBezTo>
                  <a:cubicBezTo>
                    <a:pt x="7912" y="12855"/>
                    <a:pt x="7614" y="11890"/>
                    <a:pt x="7451" y="11445"/>
                  </a:cubicBezTo>
                  <a:cubicBezTo>
                    <a:pt x="7300" y="11041"/>
                    <a:pt x="6788" y="10019"/>
                    <a:pt x="6732" y="9925"/>
                  </a:cubicBezTo>
                  <a:cubicBezTo>
                    <a:pt x="6658" y="9800"/>
                    <a:pt x="6636" y="9669"/>
                    <a:pt x="6670" y="9555"/>
                  </a:cubicBezTo>
                  <a:cubicBezTo>
                    <a:pt x="6692" y="9481"/>
                    <a:pt x="6749" y="9382"/>
                    <a:pt x="6890" y="9328"/>
                  </a:cubicBezTo>
                  <a:cubicBezTo>
                    <a:pt x="7141" y="9233"/>
                    <a:pt x="7277" y="9066"/>
                    <a:pt x="7255" y="8881"/>
                  </a:cubicBezTo>
                  <a:cubicBezTo>
                    <a:pt x="7237" y="8739"/>
                    <a:pt x="7119" y="8590"/>
                    <a:pt x="6926" y="8580"/>
                  </a:cubicBezTo>
                  <a:cubicBezTo>
                    <a:pt x="6423" y="8555"/>
                    <a:pt x="6027" y="7444"/>
                    <a:pt x="5896" y="7029"/>
                  </a:cubicBezTo>
                  <a:cubicBezTo>
                    <a:pt x="5778" y="7032"/>
                    <a:pt x="5568" y="7037"/>
                    <a:pt x="5350" y="7037"/>
                  </a:cubicBezTo>
                  <a:cubicBezTo>
                    <a:pt x="5155" y="7037"/>
                    <a:pt x="4991" y="7033"/>
                    <a:pt x="4863" y="7026"/>
                  </a:cubicBezTo>
                  <a:cubicBezTo>
                    <a:pt x="4658" y="7013"/>
                    <a:pt x="4379" y="6899"/>
                    <a:pt x="4056" y="6766"/>
                  </a:cubicBezTo>
                  <a:cubicBezTo>
                    <a:pt x="3655" y="6601"/>
                    <a:pt x="3200" y="6415"/>
                    <a:pt x="2801" y="6387"/>
                  </a:cubicBezTo>
                  <a:cubicBezTo>
                    <a:pt x="2757" y="6384"/>
                    <a:pt x="2713" y="6383"/>
                    <a:pt x="2667" y="6383"/>
                  </a:cubicBezTo>
                  <a:cubicBezTo>
                    <a:pt x="2356" y="6383"/>
                    <a:pt x="2002" y="6446"/>
                    <a:pt x="1659" y="6508"/>
                  </a:cubicBezTo>
                  <a:cubicBezTo>
                    <a:pt x="1340" y="6564"/>
                    <a:pt x="1040" y="6618"/>
                    <a:pt x="792" y="6618"/>
                  </a:cubicBezTo>
                  <a:cubicBezTo>
                    <a:pt x="684" y="6618"/>
                    <a:pt x="594" y="6608"/>
                    <a:pt x="515" y="6587"/>
                  </a:cubicBezTo>
                  <a:cubicBezTo>
                    <a:pt x="-65" y="6438"/>
                    <a:pt x="-3" y="5470"/>
                    <a:pt x="6" y="5360"/>
                  </a:cubicBezTo>
                  <a:lnTo>
                    <a:pt x="6" y="5204"/>
                  </a:lnTo>
                  <a:lnTo>
                    <a:pt x="102" y="5171"/>
                  </a:lnTo>
                  <a:cubicBezTo>
                    <a:pt x="1244" y="4775"/>
                    <a:pt x="1755" y="4370"/>
                    <a:pt x="1755" y="4145"/>
                  </a:cubicBezTo>
                  <a:cubicBezTo>
                    <a:pt x="1755" y="3132"/>
                    <a:pt x="2120" y="2920"/>
                    <a:pt x="2427" y="2920"/>
                  </a:cubicBezTo>
                  <a:cubicBezTo>
                    <a:pt x="2578" y="2920"/>
                    <a:pt x="2734" y="3051"/>
                    <a:pt x="2915" y="3202"/>
                  </a:cubicBezTo>
                  <a:cubicBezTo>
                    <a:pt x="3052" y="3318"/>
                    <a:pt x="3194" y="3437"/>
                    <a:pt x="3325" y="3490"/>
                  </a:cubicBezTo>
                  <a:cubicBezTo>
                    <a:pt x="3344" y="3498"/>
                    <a:pt x="3370" y="3501"/>
                    <a:pt x="3400" y="3501"/>
                  </a:cubicBezTo>
                  <a:cubicBezTo>
                    <a:pt x="3511" y="3501"/>
                    <a:pt x="3663" y="3450"/>
                    <a:pt x="3810" y="3399"/>
                  </a:cubicBezTo>
                  <a:cubicBezTo>
                    <a:pt x="3970" y="3345"/>
                    <a:pt x="4121" y="3293"/>
                    <a:pt x="4251" y="3293"/>
                  </a:cubicBezTo>
                  <a:cubicBezTo>
                    <a:pt x="4414" y="3293"/>
                    <a:pt x="4496" y="3378"/>
                    <a:pt x="4536" y="3449"/>
                  </a:cubicBezTo>
                  <a:cubicBezTo>
                    <a:pt x="4677" y="3703"/>
                    <a:pt x="5024" y="3969"/>
                    <a:pt x="5481" y="3990"/>
                  </a:cubicBezTo>
                  <a:cubicBezTo>
                    <a:pt x="5498" y="3991"/>
                    <a:pt x="5514" y="3992"/>
                    <a:pt x="5529" y="3992"/>
                  </a:cubicBezTo>
                  <a:cubicBezTo>
                    <a:pt x="5960" y="3992"/>
                    <a:pt x="6283" y="3698"/>
                    <a:pt x="6287" y="3695"/>
                  </a:cubicBezTo>
                  <a:lnTo>
                    <a:pt x="6320" y="3664"/>
                  </a:lnTo>
                  <a:lnTo>
                    <a:pt x="7858" y="3560"/>
                  </a:lnTo>
                  <a:cubicBezTo>
                    <a:pt x="9314" y="2660"/>
                    <a:pt x="10869" y="1592"/>
                    <a:pt x="10990" y="1335"/>
                  </a:cubicBezTo>
                  <a:cubicBezTo>
                    <a:pt x="10998" y="1231"/>
                    <a:pt x="10940" y="1144"/>
                    <a:pt x="10850" y="1024"/>
                  </a:cubicBezTo>
                  <a:cubicBezTo>
                    <a:pt x="10754" y="894"/>
                    <a:pt x="10593" y="678"/>
                    <a:pt x="10776" y="446"/>
                  </a:cubicBezTo>
                  <a:cubicBezTo>
                    <a:pt x="10997" y="169"/>
                    <a:pt x="11987" y="35"/>
                    <a:pt x="12286" y="1"/>
                  </a:cubicBezTo>
                  <a:lnTo>
                    <a:pt x="12299" y="0"/>
                  </a:lnTo>
                  <a:lnTo>
                    <a:pt x="13486" y="0"/>
                  </a:lnTo>
                  <a:lnTo>
                    <a:pt x="13522" y="29"/>
                  </a:lnTo>
                  <a:cubicBezTo>
                    <a:pt x="13812" y="271"/>
                    <a:pt x="14661" y="901"/>
                    <a:pt x="15095" y="921"/>
                  </a:cubicBezTo>
                  <a:cubicBezTo>
                    <a:pt x="15161" y="924"/>
                    <a:pt x="15315" y="931"/>
                    <a:pt x="15361" y="1071"/>
                  </a:cubicBezTo>
                  <a:cubicBezTo>
                    <a:pt x="15407" y="1213"/>
                    <a:pt x="15306" y="1320"/>
                    <a:pt x="15189" y="1445"/>
                  </a:cubicBezTo>
                  <a:cubicBezTo>
                    <a:pt x="15110" y="1530"/>
                    <a:pt x="14961" y="1689"/>
                    <a:pt x="14980" y="1769"/>
                  </a:cubicBezTo>
                  <a:cubicBezTo>
                    <a:pt x="14986" y="1794"/>
                    <a:pt x="15041" y="1926"/>
                    <a:pt x="15523" y="2051"/>
                  </a:cubicBezTo>
                  <a:lnTo>
                    <a:pt x="15599" y="2071"/>
                  </a:lnTo>
                  <a:lnTo>
                    <a:pt x="15919" y="3252"/>
                  </a:lnTo>
                  <a:cubicBezTo>
                    <a:pt x="16036" y="3466"/>
                    <a:pt x="16397" y="4014"/>
                    <a:pt x="16682" y="4014"/>
                  </a:cubicBezTo>
                  <a:cubicBezTo>
                    <a:pt x="16876" y="4014"/>
                    <a:pt x="17005" y="3718"/>
                    <a:pt x="17080" y="3470"/>
                  </a:cubicBezTo>
                  <a:lnTo>
                    <a:pt x="17114" y="3358"/>
                  </a:lnTo>
                  <a:lnTo>
                    <a:pt x="18413" y="3471"/>
                  </a:lnTo>
                  <a:lnTo>
                    <a:pt x="20113" y="4197"/>
                  </a:lnTo>
                  <a:lnTo>
                    <a:pt x="20021" y="4357"/>
                  </a:lnTo>
                  <a:cubicBezTo>
                    <a:pt x="19747" y="4835"/>
                    <a:pt x="19381" y="5486"/>
                    <a:pt x="19197" y="5874"/>
                  </a:cubicBezTo>
                  <a:cubicBezTo>
                    <a:pt x="18927" y="6444"/>
                    <a:pt x="19405" y="7181"/>
                    <a:pt x="19410" y="7188"/>
                  </a:cubicBezTo>
                  <a:lnTo>
                    <a:pt x="19534" y="7378"/>
                  </a:lnTo>
                  <a:lnTo>
                    <a:pt x="19332" y="7429"/>
                  </a:lnTo>
                  <a:cubicBezTo>
                    <a:pt x="19227" y="7456"/>
                    <a:pt x="18838" y="7779"/>
                    <a:pt x="18537" y="8062"/>
                  </a:cubicBezTo>
                  <a:lnTo>
                    <a:pt x="18508" y="8090"/>
                  </a:lnTo>
                  <a:lnTo>
                    <a:pt x="17766" y="8208"/>
                  </a:lnTo>
                  <a:lnTo>
                    <a:pt x="17293" y="10589"/>
                  </a:lnTo>
                  <a:lnTo>
                    <a:pt x="17246" y="10622"/>
                  </a:lnTo>
                  <a:cubicBezTo>
                    <a:pt x="17246" y="10622"/>
                    <a:pt x="17092" y="10748"/>
                    <a:pt x="16916" y="11194"/>
                  </a:cubicBezTo>
                  <a:cubicBezTo>
                    <a:pt x="16869" y="11312"/>
                    <a:pt x="16865" y="11423"/>
                    <a:pt x="16903" y="11535"/>
                  </a:cubicBezTo>
                  <a:cubicBezTo>
                    <a:pt x="16980" y="11760"/>
                    <a:pt x="17213" y="11941"/>
                    <a:pt x="17406" y="12035"/>
                  </a:cubicBezTo>
                  <a:cubicBezTo>
                    <a:pt x="17610" y="12135"/>
                    <a:pt x="17785" y="12391"/>
                    <a:pt x="17851" y="12689"/>
                  </a:cubicBezTo>
                  <a:cubicBezTo>
                    <a:pt x="17907" y="12941"/>
                    <a:pt x="17874" y="13179"/>
                    <a:pt x="17761" y="13342"/>
                  </a:cubicBezTo>
                  <a:cubicBezTo>
                    <a:pt x="17675" y="13465"/>
                    <a:pt x="17925" y="13886"/>
                    <a:pt x="18142" y="14133"/>
                  </a:cubicBezTo>
                  <a:lnTo>
                    <a:pt x="18159" y="14152"/>
                  </a:lnTo>
                  <a:lnTo>
                    <a:pt x="18169" y="14176"/>
                  </a:lnTo>
                  <a:cubicBezTo>
                    <a:pt x="18173" y="14186"/>
                    <a:pt x="18624" y="15257"/>
                    <a:pt x="19081" y="15761"/>
                  </a:cubicBezTo>
                  <a:cubicBezTo>
                    <a:pt x="19510" y="16233"/>
                    <a:pt x="20155" y="16940"/>
                    <a:pt x="20290" y="17087"/>
                  </a:cubicBezTo>
                  <a:lnTo>
                    <a:pt x="21535" y="17463"/>
                  </a:lnTo>
                  <a:lnTo>
                    <a:pt x="21072" y="17617"/>
                  </a:lnTo>
                  <a:cubicBezTo>
                    <a:pt x="20803" y="17707"/>
                    <a:pt x="20109" y="18047"/>
                    <a:pt x="20132" y="18537"/>
                  </a:cubicBezTo>
                  <a:cubicBezTo>
                    <a:pt x="20142" y="18755"/>
                    <a:pt x="20167" y="18798"/>
                    <a:pt x="20170" y="18803"/>
                  </a:cubicBezTo>
                  <a:cubicBezTo>
                    <a:pt x="20172" y="18803"/>
                    <a:pt x="20177" y="18806"/>
                    <a:pt x="20181" y="18808"/>
                  </a:cubicBezTo>
                  <a:cubicBezTo>
                    <a:pt x="20314" y="18885"/>
                    <a:pt x="20380" y="19007"/>
                    <a:pt x="20396" y="19493"/>
                  </a:cubicBezTo>
                  <a:cubicBezTo>
                    <a:pt x="20412" y="20042"/>
                    <a:pt x="20291" y="20236"/>
                    <a:pt x="20164" y="20441"/>
                  </a:cubicBezTo>
                  <a:cubicBezTo>
                    <a:pt x="20066" y="20599"/>
                    <a:pt x="19964" y="20761"/>
                    <a:pt x="19894" y="21146"/>
                  </a:cubicBezTo>
                  <a:cubicBezTo>
                    <a:pt x="19874" y="21253"/>
                    <a:pt x="19866" y="21345"/>
                    <a:pt x="19868" y="21427"/>
                  </a:cubicBezTo>
                  <a:lnTo>
                    <a:pt x="19873" y="21585"/>
                  </a:lnTo>
                  <a:lnTo>
                    <a:pt x="19765" y="21585"/>
                  </a:lnTo>
                  <a:cubicBezTo>
                    <a:pt x="19743" y="21595"/>
                    <a:pt x="19720" y="21600"/>
                    <a:pt x="19697" y="2160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76" name="Shape 176"/>
            <p:cNvSpPr/>
            <p:nvPr/>
          </p:nvSpPr>
          <p:spPr>
            <a:xfrm>
              <a:off x="2177051" y="2825767"/>
              <a:ext cx="933293" cy="897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77" y="21600"/>
                  </a:moveTo>
                  <a:cubicBezTo>
                    <a:pt x="11663" y="21600"/>
                    <a:pt x="11333" y="21134"/>
                    <a:pt x="11113" y="20755"/>
                  </a:cubicBezTo>
                  <a:lnTo>
                    <a:pt x="11110" y="20753"/>
                  </a:lnTo>
                  <a:cubicBezTo>
                    <a:pt x="10366" y="20298"/>
                    <a:pt x="9792" y="18587"/>
                    <a:pt x="9285" y="17078"/>
                  </a:cubicBezTo>
                  <a:cubicBezTo>
                    <a:pt x="9068" y="16431"/>
                    <a:pt x="8799" y="15631"/>
                    <a:pt x="8662" y="15467"/>
                  </a:cubicBezTo>
                  <a:cubicBezTo>
                    <a:pt x="7242" y="15083"/>
                    <a:pt x="5135" y="13570"/>
                    <a:pt x="4611" y="12233"/>
                  </a:cubicBezTo>
                  <a:cubicBezTo>
                    <a:pt x="4601" y="12204"/>
                    <a:pt x="4392" y="11524"/>
                    <a:pt x="3955" y="11524"/>
                  </a:cubicBezTo>
                  <a:cubicBezTo>
                    <a:pt x="3773" y="11524"/>
                    <a:pt x="3558" y="11634"/>
                    <a:pt x="3317" y="11850"/>
                  </a:cubicBezTo>
                  <a:cubicBezTo>
                    <a:pt x="2742" y="12364"/>
                    <a:pt x="1973" y="12614"/>
                    <a:pt x="965" y="12614"/>
                  </a:cubicBezTo>
                  <a:cubicBezTo>
                    <a:pt x="740" y="12614"/>
                    <a:pt x="499" y="12601"/>
                    <a:pt x="231" y="12575"/>
                  </a:cubicBezTo>
                  <a:lnTo>
                    <a:pt x="0" y="12552"/>
                  </a:lnTo>
                  <a:lnTo>
                    <a:pt x="0" y="12259"/>
                  </a:lnTo>
                  <a:lnTo>
                    <a:pt x="19" y="12208"/>
                  </a:lnTo>
                  <a:cubicBezTo>
                    <a:pt x="1638" y="8142"/>
                    <a:pt x="3392" y="7601"/>
                    <a:pt x="4040" y="7551"/>
                  </a:cubicBezTo>
                  <a:cubicBezTo>
                    <a:pt x="4285" y="6959"/>
                    <a:pt x="5172" y="5032"/>
                    <a:pt x="6392" y="4906"/>
                  </a:cubicBezTo>
                  <a:cubicBezTo>
                    <a:pt x="7280" y="4814"/>
                    <a:pt x="10128" y="2902"/>
                    <a:pt x="11150" y="2173"/>
                  </a:cubicBezTo>
                  <a:cubicBezTo>
                    <a:pt x="11528" y="1935"/>
                    <a:pt x="12392" y="1574"/>
                    <a:pt x="12678" y="1457"/>
                  </a:cubicBezTo>
                  <a:cubicBezTo>
                    <a:pt x="13158" y="477"/>
                    <a:pt x="13875" y="0"/>
                    <a:pt x="14865" y="0"/>
                  </a:cubicBezTo>
                  <a:cubicBezTo>
                    <a:pt x="14964" y="0"/>
                    <a:pt x="15059" y="4"/>
                    <a:pt x="15149" y="10"/>
                  </a:cubicBezTo>
                  <a:cubicBezTo>
                    <a:pt x="15879" y="58"/>
                    <a:pt x="16891" y="1255"/>
                    <a:pt x="17087" y="1495"/>
                  </a:cubicBezTo>
                  <a:lnTo>
                    <a:pt x="17172" y="1600"/>
                  </a:lnTo>
                  <a:lnTo>
                    <a:pt x="17139" y="1733"/>
                  </a:lnTo>
                  <a:cubicBezTo>
                    <a:pt x="17108" y="1921"/>
                    <a:pt x="17341" y="2886"/>
                    <a:pt x="17582" y="3699"/>
                  </a:cubicBezTo>
                  <a:cubicBezTo>
                    <a:pt x="18639" y="4712"/>
                    <a:pt x="20211" y="6211"/>
                    <a:pt x="20346" y="6317"/>
                  </a:cubicBezTo>
                  <a:cubicBezTo>
                    <a:pt x="21160" y="6881"/>
                    <a:pt x="21600" y="7612"/>
                    <a:pt x="21600" y="8385"/>
                  </a:cubicBezTo>
                  <a:cubicBezTo>
                    <a:pt x="21600" y="8757"/>
                    <a:pt x="21406" y="9401"/>
                    <a:pt x="20106" y="9530"/>
                  </a:cubicBezTo>
                  <a:lnTo>
                    <a:pt x="20063" y="9534"/>
                  </a:lnTo>
                  <a:lnTo>
                    <a:pt x="20022" y="9524"/>
                  </a:lnTo>
                  <a:cubicBezTo>
                    <a:pt x="19674" y="9437"/>
                    <a:pt x="19389" y="9393"/>
                    <a:pt x="19175" y="9393"/>
                  </a:cubicBezTo>
                  <a:cubicBezTo>
                    <a:pt x="19128" y="9393"/>
                    <a:pt x="19083" y="9395"/>
                    <a:pt x="19041" y="9400"/>
                  </a:cubicBezTo>
                  <a:cubicBezTo>
                    <a:pt x="18357" y="9480"/>
                    <a:pt x="17522" y="9721"/>
                    <a:pt x="17429" y="10418"/>
                  </a:cubicBezTo>
                  <a:cubicBezTo>
                    <a:pt x="17341" y="11075"/>
                    <a:pt x="17932" y="11855"/>
                    <a:pt x="18261" y="11995"/>
                  </a:cubicBezTo>
                  <a:cubicBezTo>
                    <a:pt x="19151" y="12375"/>
                    <a:pt x="18935" y="14046"/>
                    <a:pt x="18888" y="14353"/>
                  </a:cubicBezTo>
                  <a:lnTo>
                    <a:pt x="18902" y="14660"/>
                  </a:lnTo>
                  <a:lnTo>
                    <a:pt x="18421" y="14794"/>
                  </a:lnTo>
                  <a:cubicBezTo>
                    <a:pt x="18413" y="14777"/>
                    <a:pt x="18408" y="14771"/>
                    <a:pt x="18408" y="14771"/>
                  </a:cubicBezTo>
                  <a:cubicBezTo>
                    <a:pt x="18132" y="14779"/>
                    <a:pt x="17610" y="15821"/>
                    <a:pt x="17314" y="16768"/>
                  </a:cubicBezTo>
                  <a:cubicBezTo>
                    <a:pt x="17297" y="17047"/>
                    <a:pt x="17179" y="18999"/>
                    <a:pt x="17154" y="19634"/>
                  </a:cubicBezTo>
                  <a:lnTo>
                    <a:pt x="17144" y="19887"/>
                  </a:lnTo>
                  <a:lnTo>
                    <a:pt x="16900" y="19887"/>
                  </a:lnTo>
                  <a:cubicBezTo>
                    <a:pt x="15323" y="20030"/>
                    <a:pt x="12963" y="20490"/>
                    <a:pt x="12714" y="21060"/>
                  </a:cubicBezTo>
                  <a:cubicBezTo>
                    <a:pt x="12519" y="21506"/>
                    <a:pt x="12260" y="21600"/>
                    <a:pt x="12077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77" name="Shape 177"/>
            <p:cNvSpPr/>
            <p:nvPr/>
          </p:nvSpPr>
          <p:spPr>
            <a:xfrm>
              <a:off x="2891739" y="2308993"/>
              <a:ext cx="1875657" cy="18657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1" h="21600" extrusionOk="0">
                  <a:moveTo>
                    <a:pt x="7821" y="21600"/>
                  </a:moveTo>
                  <a:cubicBezTo>
                    <a:pt x="7309" y="21600"/>
                    <a:pt x="6775" y="20504"/>
                    <a:pt x="6632" y="20190"/>
                  </a:cubicBezTo>
                  <a:cubicBezTo>
                    <a:pt x="6310" y="20021"/>
                    <a:pt x="4287" y="18925"/>
                    <a:pt x="4041" y="17766"/>
                  </a:cubicBezTo>
                  <a:cubicBezTo>
                    <a:pt x="3810" y="16676"/>
                    <a:pt x="3084" y="16136"/>
                    <a:pt x="2946" y="16103"/>
                  </a:cubicBezTo>
                  <a:cubicBezTo>
                    <a:pt x="2923" y="16105"/>
                    <a:pt x="2823" y="16157"/>
                    <a:pt x="2751" y="16195"/>
                  </a:cubicBezTo>
                  <a:cubicBezTo>
                    <a:pt x="2548" y="16300"/>
                    <a:pt x="2271" y="16445"/>
                    <a:pt x="1958" y="16445"/>
                  </a:cubicBezTo>
                  <a:cubicBezTo>
                    <a:pt x="1575" y="16445"/>
                    <a:pt x="3" y="15779"/>
                    <a:pt x="3" y="15490"/>
                  </a:cubicBezTo>
                  <a:cubicBezTo>
                    <a:pt x="3" y="15360"/>
                    <a:pt x="84" y="14052"/>
                    <a:pt x="87" y="13996"/>
                  </a:cubicBezTo>
                  <a:lnTo>
                    <a:pt x="88" y="13980"/>
                  </a:lnTo>
                  <a:lnTo>
                    <a:pt x="93" y="13965"/>
                  </a:lnTo>
                  <a:cubicBezTo>
                    <a:pt x="179" y="13696"/>
                    <a:pt x="489" y="12817"/>
                    <a:pt x="886" y="12817"/>
                  </a:cubicBezTo>
                  <a:cubicBezTo>
                    <a:pt x="957" y="12817"/>
                    <a:pt x="1020" y="12844"/>
                    <a:pt x="1067" y="12896"/>
                  </a:cubicBezTo>
                  <a:cubicBezTo>
                    <a:pt x="1195" y="13038"/>
                    <a:pt x="1168" y="13325"/>
                    <a:pt x="1140" y="13629"/>
                  </a:cubicBezTo>
                  <a:cubicBezTo>
                    <a:pt x="1130" y="13742"/>
                    <a:pt x="1115" y="13905"/>
                    <a:pt x="1124" y="13976"/>
                  </a:cubicBezTo>
                  <a:cubicBezTo>
                    <a:pt x="1127" y="13976"/>
                    <a:pt x="1130" y="13977"/>
                    <a:pt x="1133" y="13978"/>
                  </a:cubicBezTo>
                  <a:cubicBezTo>
                    <a:pt x="1181" y="13990"/>
                    <a:pt x="1226" y="14001"/>
                    <a:pt x="1272" y="14001"/>
                  </a:cubicBezTo>
                  <a:cubicBezTo>
                    <a:pt x="1364" y="14001"/>
                    <a:pt x="1517" y="13961"/>
                    <a:pt x="1797" y="13617"/>
                  </a:cubicBezTo>
                  <a:cubicBezTo>
                    <a:pt x="1880" y="13515"/>
                    <a:pt x="2033" y="13504"/>
                    <a:pt x="2228" y="13490"/>
                  </a:cubicBezTo>
                  <a:cubicBezTo>
                    <a:pt x="2592" y="13464"/>
                    <a:pt x="2831" y="13425"/>
                    <a:pt x="2840" y="13136"/>
                  </a:cubicBezTo>
                  <a:cubicBezTo>
                    <a:pt x="2855" y="12701"/>
                    <a:pt x="1860" y="11322"/>
                    <a:pt x="1188" y="10501"/>
                  </a:cubicBezTo>
                  <a:lnTo>
                    <a:pt x="993" y="10263"/>
                  </a:lnTo>
                  <a:lnTo>
                    <a:pt x="1298" y="10293"/>
                  </a:lnTo>
                  <a:cubicBezTo>
                    <a:pt x="1298" y="10293"/>
                    <a:pt x="1379" y="10301"/>
                    <a:pt x="1492" y="10301"/>
                  </a:cubicBezTo>
                  <a:cubicBezTo>
                    <a:pt x="1708" y="10301"/>
                    <a:pt x="2210" y="10271"/>
                    <a:pt x="2210" y="9995"/>
                  </a:cubicBezTo>
                  <a:cubicBezTo>
                    <a:pt x="2210" y="9611"/>
                    <a:pt x="1895" y="9342"/>
                    <a:pt x="1708" y="9215"/>
                  </a:cubicBezTo>
                  <a:cubicBezTo>
                    <a:pt x="1634" y="9167"/>
                    <a:pt x="682" y="8282"/>
                    <a:pt x="275" y="7903"/>
                  </a:cubicBezTo>
                  <a:lnTo>
                    <a:pt x="251" y="7880"/>
                  </a:lnTo>
                  <a:lnTo>
                    <a:pt x="241" y="7848"/>
                  </a:lnTo>
                  <a:cubicBezTo>
                    <a:pt x="155" y="7571"/>
                    <a:pt x="-39" y="6907"/>
                    <a:pt x="8" y="6729"/>
                  </a:cubicBezTo>
                  <a:cubicBezTo>
                    <a:pt x="21" y="6676"/>
                    <a:pt x="63" y="6518"/>
                    <a:pt x="1851" y="5451"/>
                  </a:cubicBezTo>
                  <a:lnTo>
                    <a:pt x="1863" y="5445"/>
                  </a:lnTo>
                  <a:cubicBezTo>
                    <a:pt x="1956" y="5402"/>
                    <a:pt x="2422" y="5191"/>
                    <a:pt x="2610" y="5170"/>
                  </a:cubicBezTo>
                  <a:cubicBezTo>
                    <a:pt x="2625" y="5144"/>
                    <a:pt x="2635" y="5078"/>
                    <a:pt x="2635" y="5008"/>
                  </a:cubicBezTo>
                  <a:cubicBezTo>
                    <a:pt x="2444" y="4963"/>
                    <a:pt x="2081" y="4844"/>
                    <a:pt x="2018" y="4581"/>
                  </a:cubicBezTo>
                  <a:cubicBezTo>
                    <a:pt x="1975" y="4400"/>
                    <a:pt x="2085" y="4210"/>
                    <a:pt x="2345" y="4016"/>
                  </a:cubicBezTo>
                  <a:cubicBezTo>
                    <a:pt x="3063" y="3482"/>
                    <a:pt x="2894" y="2717"/>
                    <a:pt x="2886" y="2684"/>
                  </a:cubicBezTo>
                  <a:lnTo>
                    <a:pt x="2859" y="2570"/>
                  </a:lnTo>
                  <a:lnTo>
                    <a:pt x="2970" y="2533"/>
                  </a:lnTo>
                  <a:cubicBezTo>
                    <a:pt x="3156" y="2472"/>
                    <a:pt x="3352" y="2358"/>
                    <a:pt x="3366" y="2304"/>
                  </a:cubicBezTo>
                  <a:cubicBezTo>
                    <a:pt x="3366" y="2304"/>
                    <a:pt x="3366" y="2304"/>
                    <a:pt x="3366" y="2304"/>
                  </a:cubicBezTo>
                  <a:cubicBezTo>
                    <a:pt x="3364" y="2304"/>
                    <a:pt x="3310" y="2211"/>
                    <a:pt x="2875" y="2112"/>
                  </a:cubicBezTo>
                  <a:lnTo>
                    <a:pt x="2781" y="2091"/>
                  </a:lnTo>
                  <a:lnTo>
                    <a:pt x="2723" y="771"/>
                  </a:lnTo>
                  <a:lnTo>
                    <a:pt x="2939" y="941"/>
                  </a:lnTo>
                  <a:cubicBezTo>
                    <a:pt x="2941" y="943"/>
                    <a:pt x="3167" y="1115"/>
                    <a:pt x="3495" y="1115"/>
                  </a:cubicBezTo>
                  <a:cubicBezTo>
                    <a:pt x="3754" y="1115"/>
                    <a:pt x="4008" y="1010"/>
                    <a:pt x="4251" y="801"/>
                  </a:cubicBezTo>
                  <a:lnTo>
                    <a:pt x="4323" y="739"/>
                  </a:lnTo>
                  <a:lnTo>
                    <a:pt x="4402" y="792"/>
                  </a:lnTo>
                  <a:cubicBezTo>
                    <a:pt x="4439" y="816"/>
                    <a:pt x="5270" y="1372"/>
                    <a:pt x="5391" y="1997"/>
                  </a:cubicBezTo>
                  <a:lnTo>
                    <a:pt x="6103" y="1997"/>
                  </a:lnTo>
                  <a:cubicBezTo>
                    <a:pt x="6204" y="1934"/>
                    <a:pt x="6510" y="1759"/>
                    <a:pt x="6812" y="1759"/>
                  </a:cubicBezTo>
                  <a:cubicBezTo>
                    <a:pt x="6843" y="1759"/>
                    <a:pt x="6873" y="1761"/>
                    <a:pt x="6903" y="1765"/>
                  </a:cubicBezTo>
                  <a:cubicBezTo>
                    <a:pt x="7244" y="1806"/>
                    <a:pt x="7664" y="2095"/>
                    <a:pt x="7889" y="2250"/>
                  </a:cubicBezTo>
                  <a:lnTo>
                    <a:pt x="7954" y="2294"/>
                  </a:lnTo>
                  <a:cubicBezTo>
                    <a:pt x="7966" y="2302"/>
                    <a:pt x="8018" y="2329"/>
                    <a:pt x="8164" y="2329"/>
                  </a:cubicBezTo>
                  <a:cubicBezTo>
                    <a:pt x="8351" y="2329"/>
                    <a:pt x="8564" y="2286"/>
                    <a:pt x="8606" y="2277"/>
                  </a:cubicBezTo>
                  <a:cubicBezTo>
                    <a:pt x="8862" y="2184"/>
                    <a:pt x="9530" y="1883"/>
                    <a:pt x="9683" y="1560"/>
                  </a:cubicBezTo>
                  <a:lnTo>
                    <a:pt x="9713" y="1496"/>
                  </a:lnTo>
                  <a:lnTo>
                    <a:pt x="10285" y="1429"/>
                  </a:lnTo>
                  <a:lnTo>
                    <a:pt x="10764" y="947"/>
                  </a:lnTo>
                  <a:lnTo>
                    <a:pt x="10764" y="451"/>
                  </a:lnTo>
                  <a:lnTo>
                    <a:pt x="11458" y="431"/>
                  </a:lnTo>
                  <a:lnTo>
                    <a:pt x="11458" y="28"/>
                  </a:lnTo>
                  <a:lnTo>
                    <a:pt x="12240" y="0"/>
                  </a:lnTo>
                  <a:lnTo>
                    <a:pt x="13663" y="1293"/>
                  </a:lnTo>
                  <a:lnTo>
                    <a:pt x="13669" y="1300"/>
                  </a:lnTo>
                  <a:cubicBezTo>
                    <a:pt x="13743" y="1390"/>
                    <a:pt x="14390" y="2188"/>
                    <a:pt x="14279" y="2640"/>
                  </a:cubicBezTo>
                  <a:cubicBezTo>
                    <a:pt x="14249" y="2763"/>
                    <a:pt x="14169" y="2854"/>
                    <a:pt x="14048" y="2905"/>
                  </a:cubicBezTo>
                  <a:cubicBezTo>
                    <a:pt x="13874" y="2977"/>
                    <a:pt x="13712" y="2987"/>
                    <a:pt x="13590" y="2987"/>
                  </a:cubicBezTo>
                  <a:cubicBezTo>
                    <a:pt x="13551" y="2987"/>
                    <a:pt x="13512" y="2986"/>
                    <a:pt x="13475" y="2984"/>
                  </a:cubicBezTo>
                  <a:cubicBezTo>
                    <a:pt x="13441" y="2984"/>
                    <a:pt x="13409" y="2983"/>
                    <a:pt x="13377" y="2983"/>
                  </a:cubicBezTo>
                  <a:cubicBezTo>
                    <a:pt x="13202" y="2983"/>
                    <a:pt x="13036" y="2983"/>
                    <a:pt x="12902" y="3433"/>
                  </a:cubicBezTo>
                  <a:cubicBezTo>
                    <a:pt x="12668" y="4223"/>
                    <a:pt x="12783" y="5165"/>
                    <a:pt x="13042" y="5436"/>
                  </a:cubicBezTo>
                  <a:lnTo>
                    <a:pt x="13517" y="5456"/>
                  </a:lnTo>
                  <a:lnTo>
                    <a:pt x="13533" y="5461"/>
                  </a:lnTo>
                  <a:cubicBezTo>
                    <a:pt x="13616" y="5487"/>
                    <a:pt x="14348" y="5731"/>
                    <a:pt x="14399" y="6150"/>
                  </a:cubicBezTo>
                  <a:lnTo>
                    <a:pt x="14406" y="6207"/>
                  </a:lnTo>
                  <a:lnTo>
                    <a:pt x="14368" y="6250"/>
                  </a:lnTo>
                  <a:cubicBezTo>
                    <a:pt x="14360" y="6259"/>
                    <a:pt x="13601" y="7130"/>
                    <a:pt x="13421" y="8317"/>
                  </a:cubicBezTo>
                  <a:cubicBezTo>
                    <a:pt x="13260" y="9370"/>
                    <a:pt x="14300" y="10829"/>
                    <a:pt x="14520" y="11124"/>
                  </a:cubicBezTo>
                  <a:lnTo>
                    <a:pt x="18774" y="10776"/>
                  </a:lnTo>
                  <a:lnTo>
                    <a:pt x="21249" y="13121"/>
                  </a:lnTo>
                  <a:lnTo>
                    <a:pt x="21273" y="14250"/>
                  </a:lnTo>
                  <a:lnTo>
                    <a:pt x="21205" y="14287"/>
                  </a:lnTo>
                  <a:cubicBezTo>
                    <a:pt x="20990" y="14405"/>
                    <a:pt x="20777" y="14577"/>
                    <a:pt x="20767" y="14643"/>
                  </a:cubicBezTo>
                  <a:cubicBezTo>
                    <a:pt x="20767" y="14800"/>
                    <a:pt x="20782" y="15427"/>
                    <a:pt x="20787" y="15620"/>
                  </a:cubicBezTo>
                  <a:cubicBezTo>
                    <a:pt x="20907" y="15732"/>
                    <a:pt x="21193" y="16065"/>
                    <a:pt x="21264" y="16750"/>
                  </a:cubicBezTo>
                  <a:cubicBezTo>
                    <a:pt x="21293" y="16756"/>
                    <a:pt x="21330" y="16762"/>
                    <a:pt x="21373" y="16764"/>
                  </a:cubicBezTo>
                  <a:lnTo>
                    <a:pt x="21493" y="16771"/>
                  </a:lnTo>
                  <a:lnTo>
                    <a:pt x="21493" y="16886"/>
                  </a:lnTo>
                  <a:cubicBezTo>
                    <a:pt x="21506" y="16972"/>
                    <a:pt x="21561" y="17389"/>
                    <a:pt x="21386" y="17635"/>
                  </a:cubicBezTo>
                  <a:cubicBezTo>
                    <a:pt x="21317" y="17732"/>
                    <a:pt x="21219" y="17793"/>
                    <a:pt x="21102" y="17811"/>
                  </a:cubicBezTo>
                  <a:cubicBezTo>
                    <a:pt x="20734" y="17868"/>
                    <a:pt x="19791" y="18057"/>
                    <a:pt x="19621" y="18092"/>
                  </a:cubicBezTo>
                  <a:lnTo>
                    <a:pt x="18242" y="19089"/>
                  </a:lnTo>
                  <a:lnTo>
                    <a:pt x="18278" y="18800"/>
                  </a:lnTo>
                  <a:cubicBezTo>
                    <a:pt x="18386" y="17937"/>
                    <a:pt x="18441" y="16925"/>
                    <a:pt x="18346" y="16751"/>
                  </a:cubicBezTo>
                  <a:cubicBezTo>
                    <a:pt x="18330" y="16746"/>
                    <a:pt x="18312" y="16742"/>
                    <a:pt x="18292" y="16737"/>
                  </a:cubicBezTo>
                  <a:cubicBezTo>
                    <a:pt x="17928" y="16647"/>
                    <a:pt x="16973" y="16410"/>
                    <a:pt x="16525" y="14142"/>
                  </a:cubicBezTo>
                  <a:cubicBezTo>
                    <a:pt x="15844" y="14214"/>
                    <a:pt x="14933" y="14429"/>
                    <a:pt x="14846" y="14720"/>
                  </a:cubicBezTo>
                  <a:lnTo>
                    <a:pt x="14843" y="14731"/>
                  </a:lnTo>
                  <a:lnTo>
                    <a:pt x="14838" y="14741"/>
                  </a:lnTo>
                  <a:cubicBezTo>
                    <a:pt x="14650" y="15119"/>
                    <a:pt x="14291" y="15753"/>
                    <a:pt x="14003" y="15754"/>
                  </a:cubicBezTo>
                  <a:cubicBezTo>
                    <a:pt x="13708" y="15743"/>
                    <a:pt x="13066" y="15365"/>
                    <a:pt x="12896" y="15170"/>
                  </a:cubicBezTo>
                  <a:cubicBezTo>
                    <a:pt x="12879" y="15150"/>
                    <a:pt x="12834" y="15138"/>
                    <a:pt x="12773" y="15138"/>
                  </a:cubicBezTo>
                  <a:cubicBezTo>
                    <a:pt x="12658" y="15138"/>
                    <a:pt x="12525" y="15179"/>
                    <a:pt x="12472" y="15197"/>
                  </a:cubicBezTo>
                  <a:cubicBezTo>
                    <a:pt x="12026" y="15649"/>
                    <a:pt x="11551" y="16197"/>
                    <a:pt x="11517" y="16346"/>
                  </a:cubicBezTo>
                  <a:cubicBezTo>
                    <a:pt x="11497" y="16437"/>
                    <a:pt x="11441" y="16680"/>
                    <a:pt x="10413" y="16680"/>
                  </a:cubicBezTo>
                  <a:cubicBezTo>
                    <a:pt x="10404" y="16680"/>
                    <a:pt x="10395" y="16680"/>
                    <a:pt x="10386" y="16680"/>
                  </a:cubicBezTo>
                  <a:lnTo>
                    <a:pt x="10386" y="17262"/>
                  </a:lnTo>
                  <a:lnTo>
                    <a:pt x="10348" y="17299"/>
                  </a:lnTo>
                  <a:cubicBezTo>
                    <a:pt x="9960" y="17679"/>
                    <a:pt x="9524" y="18157"/>
                    <a:pt x="9481" y="18277"/>
                  </a:cubicBezTo>
                  <a:lnTo>
                    <a:pt x="9481" y="18901"/>
                  </a:lnTo>
                  <a:lnTo>
                    <a:pt x="10712" y="19737"/>
                  </a:lnTo>
                  <a:lnTo>
                    <a:pt x="10599" y="19846"/>
                  </a:lnTo>
                  <a:cubicBezTo>
                    <a:pt x="10526" y="19918"/>
                    <a:pt x="8786" y="21600"/>
                    <a:pt x="7821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78" name="Shape 178"/>
            <p:cNvSpPr/>
            <p:nvPr/>
          </p:nvSpPr>
          <p:spPr>
            <a:xfrm>
              <a:off x="1638285" y="3628418"/>
              <a:ext cx="2011212" cy="1060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31" y="21458"/>
                  </a:moveTo>
                  <a:cubicBezTo>
                    <a:pt x="20557" y="20724"/>
                    <a:pt x="19848" y="18841"/>
                    <a:pt x="19027" y="16660"/>
                  </a:cubicBezTo>
                  <a:cubicBezTo>
                    <a:pt x="18742" y="15902"/>
                    <a:pt x="18447" y="15118"/>
                    <a:pt x="18129" y="14342"/>
                  </a:cubicBezTo>
                  <a:cubicBezTo>
                    <a:pt x="17952" y="13910"/>
                    <a:pt x="17662" y="13709"/>
                    <a:pt x="17327" y="13477"/>
                  </a:cubicBezTo>
                  <a:cubicBezTo>
                    <a:pt x="16994" y="13246"/>
                    <a:pt x="16617" y="12985"/>
                    <a:pt x="16259" y="12438"/>
                  </a:cubicBezTo>
                  <a:cubicBezTo>
                    <a:pt x="14014" y="9013"/>
                    <a:pt x="11987" y="8558"/>
                    <a:pt x="11861" y="8533"/>
                  </a:cubicBezTo>
                  <a:cubicBezTo>
                    <a:pt x="11798" y="8536"/>
                    <a:pt x="11363" y="8556"/>
                    <a:pt x="10916" y="8556"/>
                  </a:cubicBezTo>
                  <a:cubicBezTo>
                    <a:pt x="9824" y="8556"/>
                    <a:pt x="9784" y="8443"/>
                    <a:pt x="9741" y="8323"/>
                  </a:cubicBezTo>
                  <a:cubicBezTo>
                    <a:pt x="9650" y="8074"/>
                    <a:pt x="9554" y="7953"/>
                    <a:pt x="9449" y="7953"/>
                  </a:cubicBezTo>
                  <a:cubicBezTo>
                    <a:pt x="9182" y="7953"/>
                    <a:pt x="8876" y="8730"/>
                    <a:pt x="8771" y="9054"/>
                  </a:cubicBezTo>
                  <a:lnTo>
                    <a:pt x="8532" y="12788"/>
                  </a:lnTo>
                  <a:lnTo>
                    <a:pt x="8497" y="12845"/>
                  </a:lnTo>
                  <a:cubicBezTo>
                    <a:pt x="8313" y="13141"/>
                    <a:pt x="8088" y="14217"/>
                    <a:pt x="8008" y="14652"/>
                  </a:cubicBezTo>
                  <a:cubicBezTo>
                    <a:pt x="7999" y="15077"/>
                    <a:pt x="7770" y="16543"/>
                    <a:pt x="7668" y="17180"/>
                  </a:cubicBezTo>
                  <a:lnTo>
                    <a:pt x="7572" y="17775"/>
                  </a:lnTo>
                  <a:lnTo>
                    <a:pt x="7446" y="17201"/>
                  </a:lnTo>
                  <a:cubicBezTo>
                    <a:pt x="7283" y="16462"/>
                    <a:pt x="6669" y="16199"/>
                    <a:pt x="6148" y="16199"/>
                  </a:cubicBezTo>
                  <a:cubicBezTo>
                    <a:pt x="5934" y="16199"/>
                    <a:pt x="5808" y="16243"/>
                    <a:pt x="5782" y="16264"/>
                  </a:cubicBezTo>
                  <a:lnTo>
                    <a:pt x="5767" y="16286"/>
                  </a:lnTo>
                  <a:cubicBezTo>
                    <a:pt x="5278" y="16931"/>
                    <a:pt x="4276" y="18013"/>
                    <a:pt x="3047" y="18013"/>
                  </a:cubicBezTo>
                  <a:cubicBezTo>
                    <a:pt x="3014" y="18013"/>
                    <a:pt x="2980" y="18012"/>
                    <a:pt x="2946" y="18010"/>
                  </a:cubicBezTo>
                  <a:cubicBezTo>
                    <a:pt x="2027" y="17964"/>
                    <a:pt x="897" y="16640"/>
                    <a:pt x="111" y="15538"/>
                  </a:cubicBezTo>
                  <a:lnTo>
                    <a:pt x="0" y="15382"/>
                  </a:lnTo>
                  <a:lnTo>
                    <a:pt x="98" y="15199"/>
                  </a:lnTo>
                  <a:cubicBezTo>
                    <a:pt x="232" y="14947"/>
                    <a:pt x="261" y="14398"/>
                    <a:pt x="283" y="13956"/>
                  </a:cubicBezTo>
                  <a:cubicBezTo>
                    <a:pt x="310" y="13431"/>
                    <a:pt x="336" y="12935"/>
                    <a:pt x="559" y="12935"/>
                  </a:cubicBezTo>
                  <a:lnTo>
                    <a:pt x="577" y="12937"/>
                  </a:lnTo>
                  <a:cubicBezTo>
                    <a:pt x="739" y="12937"/>
                    <a:pt x="1533" y="11916"/>
                    <a:pt x="2208" y="10929"/>
                  </a:cubicBezTo>
                  <a:cubicBezTo>
                    <a:pt x="2425" y="10614"/>
                    <a:pt x="2858" y="8737"/>
                    <a:pt x="2871" y="8454"/>
                  </a:cubicBezTo>
                  <a:cubicBezTo>
                    <a:pt x="2871" y="8188"/>
                    <a:pt x="3136" y="7461"/>
                    <a:pt x="3367" y="6879"/>
                  </a:cubicBezTo>
                  <a:cubicBezTo>
                    <a:pt x="3406" y="6211"/>
                    <a:pt x="3326" y="6042"/>
                    <a:pt x="3302" y="6034"/>
                  </a:cubicBezTo>
                  <a:lnTo>
                    <a:pt x="3305" y="5586"/>
                  </a:lnTo>
                  <a:cubicBezTo>
                    <a:pt x="3641" y="5584"/>
                    <a:pt x="3878" y="4952"/>
                    <a:pt x="3894" y="4013"/>
                  </a:cubicBezTo>
                  <a:cubicBezTo>
                    <a:pt x="3919" y="2589"/>
                    <a:pt x="5223" y="2001"/>
                    <a:pt x="5484" y="1898"/>
                  </a:cubicBezTo>
                  <a:cubicBezTo>
                    <a:pt x="5613" y="1846"/>
                    <a:pt x="5784" y="1689"/>
                    <a:pt x="5964" y="1522"/>
                  </a:cubicBezTo>
                  <a:cubicBezTo>
                    <a:pt x="6271" y="1240"/>
                    <a:pt x="6618" y="920"/>
                    <a:pt x="6953" y="920"/>
                  </a:cubicBezTo>
                  <a:cubicBezTo>
                    <a:pt x="6965" y="920"/>
                    <a:pt x="6977" y="921"/>
                    <a:pt x="6988" y="921"/>
                  </a:cubicBezTo>
                  <a:cubicBezTo>
                    <a:pt x="7477" y="958"/>
                    <a:pt x="8032" y="2064"/>
                    <a:pt x="8180" y="2377"/>
                  </a:cubicBezTo>
                  <a:lnTo>
                    <a:pt x="10359" y="2377"/>
                  </a:lnTo>
                  <a:cubicBezTo>
                    <a:pt x="10431" y="1565"/>
                    <a:pt x="10867" y="784"/>
                    <a:pt x="11068" y="784"/>
                  </a:cubicBezTo>
                  <a:cubicBezTo>
                    <a:pt x="11124" y="784"/>
                    <a:pt x="11171" y="832"/>
                    <a:pt x="11198" y="917"/>
                  </a:cubicBezTo>
                  <a:cubicBezTo>
                    <a:pt x="11366" y="1456"/>
                    <a:pt x="11451" y="1471"/>
                    <a:pt x="11461" y="1471"/>
                  </a:cubicBezTo>
                  <a:cubicBezTo>
                    <a:pt x="11477" y="1471"/>
                    <a:pt x="11509" y="1410"/>
                    <a:pt x="11541" y="1276"/>
                  </a:cubicBezTo>
                  <a:cubicBezTo>
                    <a:pt x="11755" y="384"/>
                    <a:pt x="13367" y="75"/>
                    <a:pt x="13687" y="22"/>
                  </a:cubicBezTo>
                  <a:lnTo>
                    <a:pt x="13824" y="0"/>
                  </a:lnTo>
                  <a:cubicBezTo>
                    <a:pt x="13824" y="0"/>
                    <a:pt x="13815" y="315"/>
                    <a:pt x="13814" y="337"/>
                  </a:cubicBezTo>
                  <a:cubicBezTo>
                    <a:pt x="13977" y="617"/>
                    <a:pt x="15031" y="1631"/>
                    <a:pt x="15407" y="1631"/>
                  </a:cubicBezTo>
                  <a:cubicBezTo>
                    <a:pt x="15644" y="1631"/>
                    <a:pt x="15864" y="1416"/>
                    <a:pt x="16042" y="1243"/>
                  </a:cubicBezTo>
                  <a:cubicBezTo>
                    <a:pt x="16167" y="1120"/>
                    <a:pt x="16258" y="1032"/>
                    <a:pt x="16340" y="1032"/>
                  </a:cubicBezTo>
                  <a:lnTo>
                    <a:pt x="16348" y="1032"/>
                  </a:lnTo>
                  <a:lnTo>
                    <a:pt x="16368" y="1035"/>
                  </a:lnTo>
                  <a:cubicBezTo>
                    <a:pt x="16581" y="1095"/>
                    <a:pt x="17350" y="2193"/>
                    <a:pt x="17590" y="4309"/>
                  </a:cubicBezTo>
                  <a:cubicBezTo>
                    <a:pt x="17811" y="6268"/>
                    <a:pt x="19907" y="8281"/>
                    <a:pt x="19929" y="8301"/>
                  </a:cubicBezTo>
                  <a:lnTo>
                    <a:pt x="19966" y="8337"/>
                  </a:lnTo>
                  <a:lnTo>
                    <a:pt x="19983" y="8410"/>
                  </a:lnTo>
                  <a:cubicBezTo>
                    <a:pt x="20206" y="9355"/>
                    <a:pt x="20637" y="10690"/>
                    <a:pt x="20897" y="10697"/>
                  </a:cubicBezTo>
                  <a:lnTo>
                    <a:pt x="20895" y="11145"/>
                  </a:lnTo>
                  <a:cubicBezTo>
                    <a:pt x="20916" y="11145"/>
                    <a:pt x="20929" y="11126"/>
                    <a:pt x="20932" y="11119"/>
                  </a:cubicBezTo>
                  <a:cubicBezTo>
                    <a:pt x="20931" y="11120"/>
                    <a:pt x="20898" y="11210"/>
                    <a:pt x="20918" y="11588"/>
                  </a:cubicBezTo>
                  <a:cubicBezTo>
                    <a:pt x="20928" y="11773"/>
                    <a:pt x="20963" y="12091"/>
                    <a:pt x="21003" y="12460"/>
                  </a:cubicBezTo>
                  <a:cubicBezTo>
                    <a:pt x="21121" y="13532"/>
                    <a:pt x="21283" y="15000"/>
                    <a:pt x="21126" y="15744"/>
                  </a:cubicBezTo>
                  <a:cubicBezTo>
                    <a:pt x="20971" y="16477"/>
                    <a:pt x="21518" y="17020"/>
                    <a:pt x="21524" y="17026"/>
                  </a:cubicBezTo>
                  <a:lnTo>
                    <a:pt x="21589" y="17089"/>
                  </a:lnTo>
                  <a:lnTo>
                    <a:pt x="21588" y="17229"/>
                  </a:lnTo>
                  <a:cubicBezTo>
                    <a:pt x="21576" y="18426"/>
                    <a:pt x="21597" y="21222"/>
                    <a:pt x="21597" y="21251"/>
                  </a:cubicBezTo>
                  <a:lnTo>
                    <a:pt x="21600" y="21600"/>
                  </a:lnTo>
                  <a:cubicBezTo>
                    <a:pt x="21600" y="21600"/>
                    <a:pt x="21431" y="21458"/>
                    <a:pt x="21431" y="21458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79" name="Shape 179"/>
            <p:cNvSpPr/>
            <p:nvPr/>
          </p:nvSpPr>
          <p:spPr>
            <a:xfrm>
              <a:off x="1715252" y="3276571"/>
              <a:ext cx="954206" cy="701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1" y="21600"/>
                  </a:moveTo>
                  <a:cubicBezTo>
                    <a:pt x="704" y="21600"/>
                    <a:pt x="596" y="21454"/>
                    <a:pt x="550" y="21367"/>
                  </a:cubicBezTo>
                  <a:cubicBezTo>
                    <a:pt x="374" y="21032"/>
                    <a:pt x="501" y="20525"/>
                    <a:pt x="648" y="19939"/>
                  </a:cubicBezTo>
                  <a:cubicBezTo>
                    <a:pt x="707" y="19701"/>
                    <a:pt x="806" y="19304"/>
                    <a:pt x="792" y="19192"/>
                  </a:cubicBezTo>
                  <a:cubicBezTo>
                    <a:pt x="748" y="18922"/>
                    <a:pt x="404" y="18449"/>
                    <a:pt x="174" y="18199"/>
                  </a:cubicBezTo>
                  <a:lnTo>
                    <a:pt x="0" y="18009"/>
                  </a:lnTo>
                  <a:lnTo>
                    <a:pt x="119" y="17753"/>
                  </a:lnTo>
                  <a:cubicBezTo>
                    <a:pt x="1506" y="14775"/>
                    <a:pt x="3712" y="9932"/>
                    <a:pt x="3964" y="9109"/>
                  </a:cubicBezTo>
                  <a:cubicBezTo>
                    <a:pt x="3851" y="8946"/>
                    <a:pt x="3449" y="8643"/>
                    <a:pt x="3059" y="8431"/>
                  </a:cubicBezTo>
                  <a:lnTo>
                    <a:pt x="2937" y="8365"/>
                  </a:lnTo>
                  <a:lnTo>
                    <a:pt x="2908" y="8191"/>
                  </a:lnTo>
                  <a:cubicBezTo>
                    <a:pt x="2776" y="7392"/>
                    <a:pt x="2376" y="4726"/>
                    <a:pt x="2792" y="3975"/>
                  </a:cubicBezTo>
                  <a:cubicBezTo>
                    <a:pt x="2879" y="3817"/>
                    <a:pt x="2998" y="3727"/>
                    <a:pt x="3136" y="3716"/>
                  </a:cubicBezTo>
                  <a:cubicBezTo>
                    <a:pt x="3770" y="3661"/>
                    <a:pt x="6435" y="2609"/>
                    <a:pt x="7045" y="1830"/>
                  </a:cubicBezTo>
                  <a:cubicBezTo>
                    <a:pt x="7397" y="1382"/>
                    <a:pt x="7972" y="1164"/>
                    <a:pt x="8802" y="1164"/>
                  </a:cubicBezTo>
                  <a:cubicBezTo>
                    <a:pt x="9084" y="1164"/>
                    <a:pt x="9352" y="1188"/>
                    <a:pt x="9567" y="1207"/>
                  </a:cubicBezTo>
                  <a:cubicBezTo>
                    <a:pt x="9707" y="1220"/>
                    <a:pt x="9826" y="1231"/>
                    <a:pt x="9913" y="1231"/>
                  </a:cubicBezTo>
                  <a:cubicBezTo>
                    <a:pt x="10018" y="1231"/>
                    <a:pt x="10164" y="1254"/>
                    <a:pt x="10349" y="1284"/>
                  </a:cubicBezTo>
                  <a:cubicBezTo>
                    <a:pt x="10632" y="1330"/>
                    <a:pt x="11019" y="1393"/>
                    <a:pt x="11432" y="1393"/>
                  </a:cubicBezTo>
                  <a:cubicBezTo>
                    <a:pt x="12290" y="1393"/>
                    <a:pt x="12934" y="1128"/>
                    <a:pt x="13401" y="581"/>
                  </a:cubicBezTo>
                  <a:cubicBezTo>
                    <a:pt x="13730" y="195"/>
                    <a:pt x="14049" y="0"/>
                    <a:pt x="14350" y="0"/>
                  </a:cubicBezTo>
                  <a:cubicBezTo>
                    <a:pt x="15147" y="0"/>
                    <a:pt x="15447" y="1303"/>
                    <a:pt x="15460" y="1359"/>
                  </a:cubicBezTo>
                  <a:cubicBezTo>
                    <a:pt x="15904" y="2835"/>
                    <a:pt x="17841" y="4650"/>
                    <a:pt x="19109" y="5079"/>
                  </a:cubicBezTo>
                  <a:cubicBezTo>
                    <a:pt x="19407" y="5178"/>
                    <a:pt x="19579" y="5794"/>
                    <a:pt x="20033" y="7562"/>
                  </a:cubicBezTo>
                  <a:cubicBezTo>
                    <a:pt x="20454" y="9202"/>
                    <a:pt x="21030" y="11448"/>
                    <a:pt x="21600" y="11904"/>
                  </a:cubicBezTo>
                  <a:lnTo>
                    <a:pt x="21452" y="12533"/>
                  </a:lnTo>
                  <a:cubicBezTo>
                    <a:pt x="21269" y="12591"/>
                    <a:pt x="20448" y="13601"/>
                    <a:pt x="20448" y="14603"/>
                  </a:cubicBezTo>
                  <a:lnTo>
                    <a:pt x="20448" y="14942"/>
                  </a:lnTo>
                  <a:lnTo>
                    <a:pt x="15149" y="14942"/>
                  </a:lnTo>
                  <a:lnTo>
                    <a:pt x="15075" y="14822"/>
                  </a:lnTo>
                  <a:cubicBezTo>
                    <a:pt x="14724" y="14257"/>
                    <a:pt x="13640" y="12783"/>
                    <a:pt x="12848" y="12740"/>
                  </a:cubicBezTo>
                  <a:lnTo>
                    <a:pt x="12792" y="12739"/>
                  </a:lnTo>
                  <a:cubicBezTo>
                    <a:pt x="12202" y="12739"/>
                    <a:pt x="11524" y="13187"/>
                    <a:pt x="10926" y="13582"/>
                  </a:cubicBezTo>
                  <a:cubicBezTo>
                    <a:pt x="10517" y="13852"/>
                    <a:pt x="10130" y="14107"/>
                    <a:pt x="9799" y="14203"/>
                  </a:cubicBezTo>
                  <a:cubicBezTo>
                    <a:pt x="8790" y="14489"/>
                    <a:pt x="6876" y="15392"/>
                    <a:pt x="6843" y="16760"/>
                  </a:cubicBezTo>
                  <a:cubicBezTo>
                    <a:pt x="6803" y="18394"/>
                    <a:pt x="6218" y="19573"/>
                    <a:pt x="5351" y="19764"/>
                  </a:cubicBezTo>
                  <a:lnTo>
                    <a:pt x="5282" y="19779"/>
                  </a:lnTo>
                  <a:lnTo>
                    <a:pt x="5217" y="19743"/>
                  </a:lnTo>
                  <a:cubicBezTo>
                    <a:pt x="5211" y="19740"/>
                    <a:pt x="4675" y="19445"/>
                    <a:pt x="4100" y="19445"/>
                  </a:cubicBezTo>
                  <a:cubicBezTo>
                    <a:pt x="4040" y="19445"/>
                    <a:pt x="3979" y="19449"/>
                    <a:pt x="3919" y="19456"/>
                  </a:cubicBezTo>
                  <a:cubicBezTo>
                    <a:pt x="3744" y="19476"/>
                    <a:pt x="3116" y="20015"/>
                    <a:pt x="2658" y="20408"/>
                  </a:cubicBezTo>
                  <a:cubicBezTo>
                    <a:pt x="1793" y="21150"/>
                    <a:pt x="1244" y="21600"/>
                    <a:pt x="911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80" name="Shape 180"/>
            <p:cNvSpPr/>
            <p:nvPr/>
          </p:nvSpPr>
          <p:spPr>
            <a:xfrm>
              <a:off x="483789" y="3364533"/>
              <a:ext cx="1508328" cy="1026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4" h="21600" extrusionOk="0">
                  <a:moveTo>
                    <a:pt x="16621" y="21483"/>
                  </a:moveTo>
                  <a:cubicBezTo>
                    <a:pt x="15945" y="20748"/>
                    <a:pt x="15493" y="20147"/>
                    <a:pt x="15474" y="20122"/>
                  </a:cubicBezTo>
                  <a:lnTo>
                    <a:pt x="15417" y="20046"/>
                  </a:lnTo>
                  <a:cubicBezTo>
                    <a:pt x="15417" y="20046"/>
                    <a:pt x="15516" y="18147"/>
                    <a:pt x="15545" y="17591"/>
                  </a:cubicBezTo>
                  <a:cubicBezTo>
                    <a:pt x="15514" y="17575"/>
                    <a:pt x="15481" y="17558"/>
                    <a:pt x="15456" y="17546"/>
                  </a:cubicBezTo>
                  <a:cubicBezTo>
                    <a:pt x="15336" y="17486"/>
                    <a:pt x="15307" y="17470"/>
                    <a:pt x="15279" y="17440"/>
                  </a:cubicBezTo>
                  <a:cubicBezTo>
                    <a:pt x="15078" y="17237"/>
                    <a:pt x="15016" y="17071"/>
                    <a:pt x="15007" y="16705"/>
                  </a:cubicBezTo>
                  <a:cubicBezTo>
                    <a:pt x="14999" y="16433"/>
                    <a:pt x="15060" y="16180"/>
                    <a:pt x="15118" y="15936"/>
                  </a:cubicBezTo>
                  <a:cubicBezTo>
                    <a:pt x="15193" y="15622"/>
                    <a:pt x="15258" y="15351"/>
                    <a:pt x="15170" y="15093"/>
                  </a:cubicBezTo>
                  <a:cubicBezTo>
                    <a:pt x="15059" y="14775"/>
                    <a:pt x="14613" y="14516"/>
                    <a:pt x="14177" y="14516"/>
                  </a:cubicBezTo>
                  <a:cubicBezTo>
                    <a:pt x="13936" y="14516"/>
                    <a:pt x="13742" y="14595"/>
                    <a:pt x="13645" y="14735"/>
                  </a:cubicBezTo>
                  <a:cubicBezTo>
                    <a:pt x="13493" y="14950"/>
                    <a:pt x="13477" y="15401"/>
                    <a:pt x="13465" y="15763"/>
                  </a:cubicBezTo>
                  <a:cubicBezTo>
                    <a:pt x="13462" y="15827"/>
                    <a:pt x="13460" y="15888"/>
                    <a:pt x="13457" y="15946"/>
                  </a:cubicBezTo>
                  <a:lnTo>
                    <a:pt x="13144" y="15915"/>
                  </a:lnTo>
                  <a:cubicBezTo>
                    <a:pt x="13172" y="15294"/>
                    <a:pt x="12870" y="15118"/>
                    <a:pt x="12376" y="14882"/>
                  </a:cubicBezTo>
                  <a:cubicBezTo>
                    <a:pt x="12001" y="14703"/>
                    <a:pt x="11577" y="14501"/>
                    <a:pt x="11408" y="13924"/>
                  </a:cubicBezTo>
                  <a:cubicBezTo>
                    <a:pt x="11369" y="13789"/>
                    <a:pt x="11341" y="13660"/>
                    <a:pt x="11313" y="13536"/>
                  </a:cubicBezTo>
                  <a:cubicBezTo>
                    <a:pt x="11227" y="13140"/>
                    <a:pt x="11174" y="12946"/>
                    <a:pt x="10931" y="12867"/>
                  </a:cubicBezTo>
                  <a:cubicBezTo>
                    <a:pt x="10842" y="12838"/>
                    <a:pt x="10745" y="12824"/>
                    <a:pt x="10626" y="12824"/>
                  </a:cubicBezTo>
                  <a:cubicBezTo>
                    <a:pt x="10532" y="12824"/>
                    <a:pt x="10437" y="12833"/>
                    <a:pt x="10342" y="12841"/>
                  </a:cubicBezTo>
                  <a:cubicBezTo>
                    <a:pt x="10241" y="12850"/>
                    <a:pt x="10139" y="12858"/>
                    <a:pt x="10038" y="12858"/>
                  </a:cubicBezTo>
                  <a:cubicBezTo>
                    <a:pt x="9871" y="12858"/>
                    <a:pt x="9733" y="12835"/>
                    <a:pt x="9603" y="12784"/>
                  </a:cubicBezTo>
                  <a:cubicBezTo>
                    <a:pt x="9457" y="12727"/>
                    <a:pt x="9305" y="12615"/>
                    <a:pt x="9143" y="12495"/>
                  </a:cubicBezTo>
                  <a:cubicBezTo>
                    <a:pt x="8922" y="12332"/>
                    <a:pt x="8693" y="12163"/>
                    <a:pt x="8508" y="12163"/>
                  </a:cubicBezTo>
                  <a:cubicBezTo>
                    <a:pt x="8484" y="12163"/>
                    <a:pt x="8460" y="12165"/>
                    <a:pt x="8437" y="12172"/>
                  </a:cubicBezTo>
                  <a:cubicBezTo>
                    <a:pt x="8340" y="12201"/>
                    <a:pt x="8323" y="12256"/>
                    <a:pt x="8317" y="12274"/>
                  </a:cubicBezTo>
                  <a:cubicBezTo>
                    <a:pt x="8247" y="12505"/>
                    <a:pt x="8486" y="13103"/>
                    <a:pt x="8588" y="13358"/>
                  </a:cubicBezTo>
                  <a:cubicBezTo>
                    <a:pt x="8609" y="13411"/>
                    <a:pt x="8627" y="13459"/>
                    <a:pt x="8643" y="13500"/>
                  </a:cubicBezTo>
                  <a:lnTo>
                    <a:pt x="8767" y="13826"/>
                  </a:lnTo>
                  <a:lnTo>
                    <a:pt x="8514" y="13844"/>
                  </a:lnTo>
                  <a:cubicBezTo>
                    <a:pt x="8001" y="13880"/>
                    <a:pt x="7609" y="14171"/>
                    <a:pt x="7348" y="14708"/>
                  </a:cubicBezTo>
                  <a:cubicBezTo>
                    <a:pt x="6997" y="15431"/>
                    <a:pt x="6807" y="15824"/>
                    <a:pt x="6096" y="15826"/>
                  </a:cubicBezTo>
                  <a:lnTo>
                    <a:pt x="6022" y="15391"/>
                  </a:lnTo>
                  <a:cubicBezTo>
                    <a:pt x="6530" y="14996"/>
                    <a:pt x="6732" y="14485"/>
                    <a:pt x="6719" y="13625"/>
                  </a:cubicBezTo>
                  <a:cubicBezTo>
                    <a:pt x="6716" y="13385"/>
                    <a:pt x="6678" y="13093"/>
                    <a:pt x="6637" y="12783"/>
                  </a:cubicBezTo>
                  <a:cubicBezTo>
                    <a:pt x="6550" y="12119"/>
                    <a:pt x="6451" y="11365"/>
                    <a:pt x="6665" y="10803"/>
                  </a:cubicBezTo>
                  <a:cubicBezTo>
                    <a:pt x="6888" y="10220"/>
                    <a:pt x="7422" y="10028"/>
                    <a:pt x="7851" y="9874"/>
                  </a:cubicBezTo>
                  <a:cubicBezTo>
                    <a:pt x="7993" y="9823"/>
                    <a:pt x="8126" y="9775"/>
                    <a:pt x="8233" y="9719"/>
                  </a:cubicBezTo>
                  <a:lnTo>
                    <a:pt x="8312" y="9680"/>
                  </a:lnTo>
                  <a:cubicBezTo>
                    <a:pt x="8681" y="9501"/>
                    <a:pt x="8876" y="9344"/>
                    <a:pt x="8832" y="9047"/>
                  </a:cubicBezTo>
                  <a:cubicBezTo>
                    <a:pt x="8627" y="8857"/>
                    <a:pt x="7354" y="8687"/>
                    <a:pt x="6109" y="8687"/>
                  </a:cubicBezTo>
                  <a:cubicBezTo>
                    <a:pt x="5947" y="8687"/>
                    <a:pt x="5809" y="8691"/>
                    <a:pt x="5705" y="8698"/>
                  </a:cubicBezTo>
                  <a:cubicBezTo>
                    <a:pt x="5410" y="8716"/>
                    <a:pt x="5109" y="8803"/>
                    <a:pt x="4818" y="8886"/>
                  </a:cubicBezTo>
                  <a:cubicBezTo>
                    <a:pt x="4475" y="8985"/>
                    <a:pt x="4121" y="9086"/>
                    <a:pt x="3761" y="9086"/>
                  </a:cubicBezTo>
                  <a:lnTo>
                    <a:pt x="3689" y="9086"/>
                  </a:lnTo>
                  <a:cubicBezTo>
                    <a:pt x="3597" y="9086"/>
                    <a:pt x="3497" y="9092"/>
                    <a:pt x="3392" y="9099"/>
                  </a:cubicBezTo>
                  <a:cubicBezTo>
                    <a:pt x="3273" y="9107"/>
                    <a:pt x="3149" y="9115"/>
                    <a:pt x="3024" y="9115"/>
                  </a:cubicBezTo>
                  <a:cubicBezTo>
                    <a:pt x="2667" y="9115"/>
                    <a:pt x="2224" y="9055"/>
                    <a:pt x="1946" y="8597"/>
                  </a:cubicBezTo>
                  <a:cubicBezTo>
                    <a:pt x="1685" y="8286"/>
                    <a:pt x="1423" y="8121"/>
                    <a:pt x="1188" y="8121"/>
                  </a:cubicBezTo>
                  <a:cubicBezTo>
                    <a:pt x="1024" y="8121"/>
                    <a:pt x="867" y="8201"/>
                    <a:pt x="721" y="8359"/>
                  </a:cubicBezTo>
                  <a:cubicBezTo>
                    <a:pt x="657" y="8428"/>
                    <a:pt x="607" y="8548"/>
                    <a:pt x="562" y="8654"/>
                  </a:cubicBezTo>
                  <a:cubicBezTo>
                    <a:pt x="501" y="8800"/>
                    <a:pt x="437" y="8951"/>
                    <a:pt x="314" y="8951"/>
                  </a:cubicBezTo>
                  <a:cubicBezTo>
                    <a:pt x="142" y="8951"/>
                    <a:pt x="79" y="8650"/>
                    <a:pt x="38" y="8451"/>
                  </a:cubicBezTo>
                  <a:cubicBezTo>
                    <a:pt x="-46" y="8044"/>
                    <a:pt x="12" y="7542"/>
                    <a:pt x="188" y="7139"/>
                  </a:cubicBezTo>
                  <a:cubicBezTo>
                    <a:pt x="336" y="6802"/>
                    <a:pt x="544" y="6591"/>
                    <a:pt x="774" y="6547"/>
                  </a:cubicBezTo>
                  <a:cubicBezTo>
                    <a:pt x="814" y="6539"/>
                    <a:pt x="855" y="6535"/>
                    <a:pt x="894" y="6535"/>
                  </a:cubicBezTo>
                  <a:cubicBezTo>
                    <a:pt x="1135" y="6535"/>
                    <a:pt x="1350" y="6669"/>
                    <a:pt x="1559" y="6799"/>
                  </a:cubicBezTo>
                  <a:cubicBezTo>
                    <a:pt x="1748" y="6917"/>
                    <a:pt x="1927" y="7028"/>
                    <a:pt x="2106" y="7028"/>
                  </a:cubicBezTo>
                  <a:cubicBezTo>
                    <a:pt x="2123" y="7028"/>
                    <a:pt x="2140" y="7027"/>
                    <a:pt x="2158" y="7024"/>
                  </a:cubicBezTo>
                  <a:cubicBezTo>
                    <a:pt x="2321" y="7005"/>
                    <a:pt x="2526" y="6911"/>
                    <a:pt x="2591" y="6750"/>
                  </a:cubicBezTo>
                  <a:cubicBezTo>
                    <a:pt x="2631" y="6652"/>
                    <a:pt x="2646" y="6536"/>
                    <a:pt x="2664" y="6402"/>
                  </a:cubicBezTo>
                  <a:cubicBezTo>
                    <a:pt x="2693" y="6177"/>
                    <a:pt x="2729" y="5897"/>
                    <a:pt x="2910" y="5681"/>
                  </a:cubicBezTo>
                  <a:cubicBezTo>
                    <a:pt x="3136" y="5410"/>
                    <a:pt x="3149" y="5192"/>
                    <a:pt x="3142" y="4761"/>
                  </a:cubicBezTo>
                  <a:cubicBezTo>
                    <a:pt x="3116" y="4763"/>
                    <a:pt x="3091" y="4765"/>
                    <a:pt x="3065" y="4765"/>
                  </a:cubicBezTo>
                  <a:cubicBezTo>
                    <a:pt x="2531" y="4765"/>
                    <a:pt x="2045" y="4154"/>
                    <a:pt x="1655" y="3662"/>
                  </a:cubicBezTo>
                  <a:lnTo>
                    <a:pt x="1413" y="3362"/>
                  </a:lnTo>
                  <a:lnTo>
                    <a:pt x="1515" y="3185"/>
                  </a:lnTo>
                  <a:cubicBezTo>
                    <a:pt x="1624" y="2995"/>
                    <a:pt x="1768" y="2616"/>
                    <a:pt x="1747" y="2366"/>
                  </a:cubicBezTo>
                  <a:cubicBezTo>
                    <a:pt x="1740" y="2290"/>
                    <a:pt x="1719" y="2238"/>
                    <a:pt x="1679" y="2195"/>
                  </a:cubicBezTo>
                  <a:cubicBezTo>
                    <a:pt x="1665" y="2181"/>
                    <a:pt x="1654" y="2175"/>
                    <a:pt x="1649" y="2175"/>
                  </a:cubicBezTo>
                  <a:lnTo>
                    <a:pt x="1484" y="2154"/>
                  </a:lnTo>
                  <a:lnTo>
                    <a:pt x="1506" y="1913"/>
                  </a:lnTo>
                  <a:cubicBezTo>
                    <a:pt x="1524" y="1717"/>
                    <a:pt x="1702" y="0"/>
                    <a:pt x="2405" y="0"/>
                  </a:cubicBezTo>
                  <a:cubicBezTo>
                    <a:pt x="2417" y="0"/>
                    <a:pt x="2430" y="1"/>
                    <a:pt x="2443" y="2"/>
                  </a:cubicBezTo>
                  <a:cubicBezTo>
                    <a:pt x="2799" y="36"/>
                    <a:pt x="3403" y="519"/>
                    <a:pt x="3988" y="986"/>
                  </a:cubicBezTo>
                  <a:cubicBezTo>
                    <a:pt x="4394" y="1310"/>
                    <a:pt x="4899" y="1713"/>
                    <a:pt x="5052" y="1713"/>
                  </a:cubicBezTo>
                  <a:cubicBezTo>
                    <a:pt x="5175" y="1703"/>
                    <a:pt x="5473" y="1697"/>
                    <a:pt x="5942" y="1697"/>
                  </a:cubicBezTo>
                  <a:cubicBezTo>
                    <a:pt x="6643" y="1697"/>
                    <a:pt x="7515" y="1709"/>
                    <a:pt x="7728" y="1712"/>
                  </a:cubicBezTo>
                  <a:cubicBezTo>
                    <a:pt x="7872" y="1574"/>
                    <a:pt x="8345" y="1157"/>
                    <a:pt x="8829" y="1128"/>
                  </a:cubicBezTo>
                  <a:cubicBezTo>
                    <a:pt x="8871" y="1126"/>
                    <a:pt x="8911" y="1124"/>
                    <a:pt x="8951" y="1124"/>
                  </a:cubicBezTo>
                  <a:cubicBezTo>
                    <a:pt x="9703" y="1124"/>
                    <a:pt x="10220" y="1537"/>
                    <a:pt x="10597" y="1839"/>
                  </a:cubicBezTo>
                  <a:cubicBezTo>
                    <a:pt x="10782" y="1986"/>
                    <a:pt x="10941" y="2114"/>
                    <a:pt x="11041" y="2114"/>
                  </a:cubicBezTo>
                  <a:cubicBezTo>
                    <a:pt x="11182" y="2103"/>
                    <a:pt x="11298" y="2100"/>
                    <a:pt x="11394" y="2100"/>
                  </a:cubicBezTo>
                  <a:cubicBezTo>
                    <a:pt x="11584" y="2100"/>
                    <a:pt x="11694" y="2113"/>
                    <a:pt x="11698" y="2114"/>
                  </a:cubicBezTo>
                  <a:lnTo>
                    <a:pt x="11818" y="2129"/>
                  </a:lnTo>
                  <a:lnTo>
                    <a:pt x="12004" y="3632"/>
                  </a:lnTo>
                  <a:lnTo>
                    <a:pt x="12803" y="4544"/>
                  </a:lnTo>
                  <a:lnTo>
                    <a:pt x="12803" y="5575"/>
                  </a:lnTo>
                  <a:cubicBezTo>
                    <a:pt x="13483" y="6420"/>
                    <a:pt x="14611" y="7719"/>
                    <a:pt x="14917" y="7812"/>
                  </a:cubicBezTo>
                  <a:cubicBezTo>
                    <a:pt x="15511" y="7993"/>
                    <a:pt x="15808" y="9732"/>
                    <a:pt x="15808" y="10121"/>
                  </a:cubicBezTo>
                  <a:cubicBezTo>
                    <a:pt x="15808" y="10227"/>
                    <a:pt x="15795" y="10344"/>
                    <a:pt x="15780" y="10479"/>
                  </a:cubicBezTo>
                  <a:cubicBezTo>
                    <a:pt x="15738" y="10871"/>
                    <a:pt x="15690" y="11315"/>
                    <a:pt x="15916" y="11630"/>
                  </a:cubicBezTo>
                  <a:lnTo>
                    <a:pt x="15944" y="11669"/>
                  </a:lnTo>
                  <a:cubicBezTo>
                    <a:pt x="16121" y="11916"/>
                    <a:pt x="16449" y="12374"/>
                    <a:pt x="16764" y="12374"/>
                  </a:cubicBezTo>
                  <a:cubicBezTo>
                    <a:pt x="17243" y="12374"/>
                    <a:pt x="17540" y="11264"/>
                    <a:pt x="17705" y="10333"/>
                  </a:cubicBezTo>
                  <a:lnTo>
                    <a:pt x="17766" y="9988"/>
                  </a:lnTo>
                  <a:lnTo>
                    <a:pt x="17955" y="10210"/>
                  </a:lnTo>
                  <a:cubicBezTo>
                    <a:pt x="18028" y="10296"/>
                    <a:pt x="18395" y="10744"/>
                    <a:pt x="18456" y="11151"/>
                  </a:cubicBezTo>
                  <a:cubicBezTo>
                    <a:pt x="18486" y="11347"/>
                    <a:pt x="18425" y="11607"/>
                    <a:pt x="18355" y="11910"/>
                  </a:cubicBezTo>
                  <a:cubicBezTo>
                    <a:pt x="18320" y="12062"/>
                    <a:pt x="18265" y="12300"/>
                    <a:pt x="18257" y="12425"/>
                  </a:cubicBezTo>
                  <a:cubicBezTo>
                    <a:pt x="18431" y="12366"/>
                    <a:pt x="18865" y="11963"/>
                    <a:pt x="19159" y="11690"/>
                  </a:cubicBezTo>
                  <a:cubicBezTo>
                    <a:pt x="19624" y="11258"/>
                    <a:pt x="19918" y="10992"/>
                    <a:pt x="20096" y="10970"/>
                  </a:cubicBezTo>
                  <a:cubicBezTo>
                    <a:pt x="20143" y="10964"/>
                    <a:pt x="20190" y="10961"/>
                    <a:pt x="20237" y="10961"/>
                  </a:cubicBezTo>
                  <a:cubicBezTo>
                    <a:pt x="20664" y="10961"/>
                    <a:pt x="21046" y="11189"/>
                    <a:pt x="21062" y="11199"/>
                  </a:cubicBezTo>
                  <a:lnTo>
                    <a:pt x="21554" y="11498"/>
                  </a:lnTo>
                  <a:lnTo>
                    <a:pt x="21214" y="11590"/>
                  </a:lnTo>
                  <a:cubicBezTo>
                    <a:pt x="21285" y="11836"/>
                    <a:pt x="21300" y="12187"/>
                    <a:pt x="21260" y="12654"/>
                  </a:cubicBezTo>
                  <a:lnTo>
                    <a:pt x="21255" y="12715"/>
                  </a:lnTo>
                  <a:lnTo>
                    <a:pt x="21230" y="12764"/>
                  </a:lnTo>
                  <a:cubicBezTo>
                    <a:pt x="20944" y="13320"/>
                    <a:pt x="20626" y="14022"/>
                    <a:pt x="20607" y="14180"/>
                  </a:cubicBezTo>
                  <a:cubicBezTo>
                    <a:pt x="20608" y="14487"/>
                    <a:pt x="19988" y="16653"/>
                    <a:pt x="19602" y="17087"/>
                  </a:cubicBezTo>
                  <a:cubicBezTo>
                    <a:pt x="19155" y="17596"/>
                    <a:pt x="17660" y="19257"/>
                    <a:pt x="17240" y="19257"/>
                  </a:cubicBezTo>
                  <a:lnTo>
                    <a:pt x="17235" y="19257"/>
                  </a:lnTo>
                  <a:cubicBezTo>
                    <a:pt x="17198" y="19354"/>
                    <a:pt x="17177" y="19675"/>
                    <a:pt x="17163" y="19893"/>
                  </a:cubicBezTo>
                  <a:cubicBezTo>
                    <a:pt x="17128" y="20423"/>
                    <a:pt x="17084" y="21083"/>
                    <a:pt x="16825" y="21461"/>
                  </a:cubicBezTo>
                  <a:lnTo>
                    <a:pt x="16729" y="21600"/>
                  </a:lnTo>
                  <a:cubicBezTo>
                    <a:pt x="16729" y="21600"/>
                    <a:pt x="16621" y="21483"/>
                    <a:pt x="16621" y="21483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81" name="Shape 181"/>
            <p:cNvSpPr/>
            <p:nvPr/>
          </p:nvSpPr>
          <p:spPr>
            <a:xfrm>
              <a:off x="2243022" y="1583309"/>
              <a:ext cx="1185212" cy="846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6" h="21600" extrusionOk="0">
                  <a:moveTo>
                    <a:pt x="17326" y="21600"/>
                  </a:moveTo>
                  <a:cubicBezTo>
                    <a:pt x="17137" y="21600"/>
                    <a:pt x="16947" y="21560"/>
                    <a:pt x="16763" y="21480"/>
                  </a:cubicBezTo>
                  <a:lnTo>
                    <a:pt x="16722" y="21462"/>
                  </a:lnTo>
                  <a:lnTo>
                    <a:pt x="16255" y="20875"/>
                  </a:lnTo>
                  <a:cubicBezTo>
                    <a:pt x="15795" y="20857"/>
                    <a:pt x="13850" y="20702"/>
                    <a:pt x="13382" y="19366"/>
                  </a:cubicBezTo>
                  <a:cubicBezTo>
                    <a:pt x="13298" y="19127"/>
                    <a:pt x="13242" y="18876"/>
                    <a:pt x="13187" y="18633"/>
                  </a:cubicBezTo>
                  <a:cubicBezTo>
                    <a:pt x="13069" y="18104"/>
                    <a:pt x="12967" y="17648"/>
                    <a:pt x="12616" y="17421"/>
                  </a:cubicBezTo>
                  <a:cubicBezTo>
                    <a:pt x="12529" y="17365"/>
                    <a:pt x="12410" y="17336"/>
                    <a:pt x="12271" y="17336"/>
                  </a:cubicBezTo>
                  <a:cubicBezTo>
                    <a:pt x="11847" y="17336"/>
                    <a:pt x="11337" y="17602"/>
                    <a:pt x="11133" y="17929"/>
                  </a:cubicBezTo>
                  <a:cubicBezTo>
                    <a:pt x="10781" y="18496"/>
                    <a:pt x="10311" y="18796"/>
                    <a:pt x="9773" y="18796"/>
                  </a:cubicBezTo>
                  <a:cubicBezTo>
                    <a:pt x="9415" y="18796"/>
                    <a:pt x="9127" y="18666"/>
                    <a:pt x="8994" y="18593"/>
                  </a:cubicBezTo>
                  <a:cubicBezTo>
                    <a:pt x="8950" y="18680"/>
                    <a:pt x="8889" y="18850"/>
                    <a:pt x="8846" y="18971"/>
                  </a:cubicBezTo>
                  <a:cubicBezTo>
                    <a:pt x="8700" y="19380"/>
                    <a:pt x="8550" y="19803"/>
                    <a:pt x="8278" y="19803"/>
                  </a:cubicBezTo>
                  <a:cubicBezTo>
                    <a:pt x="8236" y="19803"/>
                    <a:pt x="8148" y="19816"/>
                    <a:pt x="8028" y="19832"/>
                  </a:cubicBezTo>
                  <a:cubicBezTo>
                    <a:pt x="7742" y="19872"/>
                    <a:pt x="7309" y="19932"/>
                    <a:pt x="6856" y="19932"/>
                  </a:cubicBezTo>
                  <a:cubicBezTo>
                    <a:pt x="5822" y="19932"/>
                    <a:pt x="5234" y="19616"/>
                    <a:pt x="5057" y="18966"/>
                  </a:cubicBezTo>
                  <a:cubicBezTo>
                    <a:pt x="4770" y="17909"/>
                    <a:pt x="3962" y="17697"/>
                    <a:pt x="3954" y="17695"/>
                  </a:cubicBezTo>
                  <a:lnTo>
                    <a:pt x="3871" y="17674"/>
                  </a:lnTo>
                  <a:lnTo>
                    <a:pt x="3824" y="17576"/>
                  </a:lnTo>
                  <a:cubicBezTo>
                    <a:pt x="3426" y="16746"/>
                    <a:pt x="2776" y="15274"/>
                    <a:pt x="2890" y="14752"/>
                  </a:cubicBezTo>
                  <a:cubicBezTo>
                    <a:pt x="2916" y="14630"/>
                    <a:pt x="2976" y="14537"/>
                    <a:pt x="3057" y="14492"/>
                  </a:cubicBezTo>
                  <a:cubicBezTo>
                    <a:pt x="3256" y="14379"/>
                    <a:pt x="3460" y="13407"/>
                    <a:pt x="3460" y="12929"/>
                  </a:cubicBezTo>
                  <a:cubicBezTo>
                    <a:pt x="3460" y="12854"/>
                    <a:pt x="3464" y="12775"/>
                    <a:pt x="3468" y="12693"/>
                  </a:cubicBezTo>
                  <a:cubicBezTo>
                    <a:pt x="3489" y="12269"/>
                    <a:pt x="3501" y="12012"/>
                    <a:pt x="3030" y="11896"/>
                  </a:cubicBezTo>
                  <a:cubicBezTo>
                    <a:pt x="2272" y="11707"/>
                    <a:pt x="2093" y="9905"/>
                    <a:pt x="2051" y="9201"/>
                  </a:cubicBezTo>
                  <a:lnTo>
                    <a:pt x="68" y="9022"/>
                  </a:lnTo>
                  <a:lnTo>
                    <a:pt x="93" y="8727"/>
                  </a:lnTo>
                  <a:cubicBezTo>
                    <a:pt x="107" y="8557"/>
                    <a:pt x="81" y="8288"/>
                    <a:pt x="54" y="8004"/>
                  </a:cubicBezTo>
                  <a:cubicBezTo>
                    <a:pt x="-12" y="7327"/>
                    <a:pt x="-93" y="6484"/>
                    <a:pt x="322" y="6130"/>
                  </a:cubicBezTo>
                  <a:cubicBezTo>
                    <a:pt x="909" y="5628"/>
                    <a:pt x="1512" y="5548"/>
                    <a:pt x="2095" y="5472"/>
                  </a:cubicBezTo>
                  <a:cubicBezTo>
                    <a:pt x="2392" y="5433"/>
                    <a:pt x="2674" y="5396"/>
                    <a:pt x="2948" y="5306"/>
                  </a:cubicBezTo>
                  <a:cubicBezTo>
                    <a:pt x="3057" y="4398"/>
                    <a:pt x="3374" y="3975"/>
                    <a:pt x="4045" y="3815"/>
                  </a:cubicBezTo>
                  <a:lnTo>
                    <a:pt x="4149" y="3791"/>
                  </a:lnTo>
                  <a:cubicBezTo>
                    <a:pt x="4529" y="3703"/>
                    <a:pt x="4619" y="3683"/>
                    <a:pt x="4662" y="3230"/>
                  </a:cubicBezTo>
                  <a:cubicBezTo>
                    <a:pt x="4677" y="3067"/>
                    <a:pt x="4679" y="2904"/>
                    <a:pt x="4680" y="2747"/>
                  </a:cubicBezTo>
                  <a:cubicBezTo>
                    <a:pt x="4684" y="2301"/>
                    <a:pt x="4689" y="1841"/>
                    <a:pt x="4997" y="1396"/>
                  </a:cubicBezTo>
                  <a:cubicBezTo>
                    <a:pt x="5432" y="771"/>
                    <a:pt x="6001" y="588"/>
                    <a:pt x="6550" y="411"/>
                  </a:cubicBezTo>
                  <a:cubicBezTo>
                    <a:pt x="6867" y="309"/>
                    <a:pt x="7166" y="213"/>
                    <a:pt x="7424" y="37"/>
                  </a:cubicBezTo>
                  <a:lnTo>
                    <a:pt x="7479" y="0"/>
                  </a:lnTo>
                  <a:lnTo>
                    <a:pt x="7539" y="13"/>
                  </a:lnTo>
                  <a:cubicBezTo>
                    <a:pt x="7564" y="18"/>
                    <a:pt x="7583" y="22"/>
                    <a:pt x="7601" y="25"/>
                  </a:cubicBezTo>
                  <a:cubicBezTo>
                    <a:pt x="8017" y="68"/>
                    <a:pt x="8733" y="382"/>
                    <a:pt x="8943" y="477"/>
                  </a:cubicBezTo>
                  <a:cubicBezTo>
                    <a:pt x="8982" y="462"/>
                    <a:pt x="9367" y="304"/>
                    <a:pt x="9367" y="304"/>
                  </a:cubicBezTo>
                  <a:lnTo>
                    <a:pt x="9367" y="785"/>
                  </a:lnTo>
                  <a:lnTo>
                    <a:pt x="9365" y="800"/>
                  </a:lnTo>
                  <a:cubicBezTo>
                    <a:pt x="9364" y="815"/>
                    <a:pt x="9271" y="2288"/>
                    <a:pt x="9808" y="2460"/>
                  </a:cubicBezTo>
                  <a:cubicBezTo>
                    <a:pt x="9893" y="2488"/>
                    <a:pt x="10000" y="2502"/>
                    <a:pt x="10127" y="2502"/>
                  </a:cubicBezTo>
                  <a:cubicBezTo>
                    <a:pt x="10461" y="2502"/>
                    <a:pt x="10889" y="2407"/>
                    <a:pt x="11342" y="2306"/>
                  </a:cubicBezTo>
                  <a:cubicBezTo>
                    <a:pt x="11862" y="2191"/>
                    <a:pt x="12400" y="2071"/>
                    <a:pt x="12889" y="2071"/>
                  </a:cubicBezTo>
                  <a:cubicBezTo>
                    <a:pt x="12964" y="2071"/>
                    <a:pt x="13037" y="2074"/>
                    <a:pt x="13109" y="2080"/>
                  </a:cubicBezTo>
                  <a:cubicBezTo>
                    <a:pt x="13754" y="2135"/>
                    <a:pt x="14452" y="2492"/>
                    <a:pt x="15068" y="2807"/>
                  </a:cubicBezTo>
                  <a:cubicBezTo>
                    <a:pt x="15496" y="3025"/>
                    <a:pt x="15901" y="3232"/>
                    <a:pt x="16144" y="3250"/>
                  </a:cubicBezTo>
                  <a:cubicBezTo>
                    <a:pt x="16325" y="3263"/>
                    <a:pt x="16559" y="3270"/>
                    <a:pt x="16840" y="3270"/>
                  </a:cubicBezTo>
                  <a:cubicBezTo>
                    <a:pt x="17320" y="3270"/>
                    <a:pt x="17773" y="3250"/>
                    <a:pt x="17778" y="3250"/>
                  </a:cubicBezTo>
                  <a:lnTo>
                    <a:pt x="17925" y="3244"/>
                  </a:lnTo>
                  <a:lnTo>
                    <a:pt x="17972" y="3442"/>
                  </a:lnTo>
                  <a:cubicBezTo>
                    <a:pt x="18228" y="4531"/>
                    <a:pt x="18772" y="6076"/>
                    <a:pt x="19178" y="6101"/>
                  </a:cubicBezTo>
                  <a:cubicBezTo>
                    <a:pt x="19620" y="6130"/>
                    <a:pt x="19981" y="6565"/>
                    <a:pt x="20037" y="7136"/>
                  </a:cubicBezTo>
                  <a:cubicBezTo>
                    <a:pt x="20085" y="7621"/>
                    <a:pt x="19898" y="8252"/>
                    <a:pt x="19232" y="8566"/>
                  </a:cubicBezTo>
                  <a:cubicBezTo>
                    <a:pt x="19187" y="8587"/>
                    <a:pt x="19163" y="8613"/>
                    <a:pt x="19159" y="8630"/>
                  </a:cubicBezTo>
                  <a:cubicBezTo>
                    <a:pt x="19154" y="8654"/>
                    <a:pt x="19161" y="8722"/>
                    <a:pt x="19204" y="8813"/>
                  </a:cubicBezTo>
                  <a:cubicBezTo>
                    <a:pt x="19291" y="8997"/>
                    <a:pt x="20063" y="10908"/>
                    <a:pt x="20299" y="11698"/>
                  </a:cubicBezTo>
                  <a:cubicBezTo>
                    <a:pt x="20360" y="11907"/>
                    <a:pt x="21048" y="14400"/>
                    <a:pt x="21018" y="14784"/>
                  </a:cubicBezTo>
                  <a:cubicBezTo>
                    <a:pt x="20978" y="15275"/>
                    <a:pt x="20831" y="15531"/>
                    <a:pt x="20723" y="15718"/>
                  </a:cubicBezTo>
                  <a:cubicBezTo>
                    <a:pt x="20624" y="15889"/>
                    <a:pt x="20587" y="15953"/>
                    <a:pt x="20618" y="16153"/>
                  </a:cubicBezTo>
                  <a:cubicBezTo>
                    <a:pt x="20645" y="16330"/>
                    <a:pt x="20782" y="16563"/>
                    <a:pt x="20914" y="16787"/>
                  </a:cubicBezTo>
                  <a:cubicBezTo>
                    <a:pt x="21178" y="17237"/>
                    <a:pt x="21507" y="17797"/>
                    <a:pt x="21257" y="18433"/>
                  </a:cubicBezTo>
                  <a:cubicBezTo>
                    <a:pt x="21103" y="18825"/>
                    <a:pt x="20713" y="18994"/>
                    <a:pt x="20261" y="19189"/>
                  </a:cubicBezTo>
                  <a:cubicBezTo>
                    <a:pt x="19648" y="19453"/>
                    <a:pt x="18955" y="19753"/>
                    <a:pt x="18837" y="20614"/>
                  </a:cubicBezTo>
                  <a:lnTo>
                    <a:pt x="18823" y="20711"/>
                  </a:lnTo>
                  <a:lnTo>
                    <a:pt x="18770" y="20774"/>
                  </a:lnTo>
                  <a:cubicBezTo>
                    <a:pt x="18315" y="21322"/>
                    <a:pt x="17829" y="21600"/>
                    <a:pt x="17326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82" name="Shape 182"/>
            <p:cNvSpPr/>
            <p:nvPr/>
          </p:nvSpPr>
          <p:spPr>
            <a:xfrm>
              <a:off x="395827" y="2968705"/>
              <a:ext cx="1067063" cy="540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7" h="21600" extrusionOk="0">
                  <a:moveTo>
                    <a:pt x="2518" y="21600"/>
                  </a:moveTo>
                  <a:cubicBezTo>
                    <a:pt x="2377" y="21600"/>
                    <a:pt x="2229" y="21561"/>
                    <a:pt x="2035" y="21472"/>
                  </a:cubicBezTo>
                  <a:lnTo>
                    <a:pt x="1858" y="21391"/>
                  </a:lnTo>
                  <a:lnTo>
                    <a:pt x="1863" y="21031"/>
                  </a:lnTo>
                  <a:cubicBezTo>
                    <a:pt x="1876" y="20135"/>
                    <a:pt x="1838" y="19221"/>
                    <a:pt x="1801" y="18337"/>
                  </a:cubicBezTo>
                  <a:cubicBezTo>
                    <a:pt x="1764" y="17462"/>
                    <a:pt x="1726" y="16558"/>
                    <a:pt x="1736" y="15653"/>
                  </a:cubicBezTo>
                  <a:lnTo>
                    <a:pt x="1741" y="15316"/>
                  </a:lnTo>
                  <a:cubicBezTo>
                    <a:pt x="1762" y="13973"/>
                    <a:pt x="1772" y="13360"/>
                    <a:pt x="1152" y="12860"/>
                  </a:cubicBezTo>
                  <a:cubicBezTo>
                    <a:pt x="956" y="12701"/>
                    <a:pt x="750" y="12556"/>
                    <a:pt x="551" y="12416"/>
                  </a:cubicBezTo>
                  <a:cubicBezTo>
                    <a:pt x="367" y="12286"/>
                    <a:pt x="182" y="12156"/>
                    <a:pt x="0" y="12013"/>
                  </a:cubicBezTo>
                  <a:lnTo>
                    <a:pt x="100" y="11166"/>
                  </a:lnTo>
                  <a:cubicBezTo>
                    <a:pt x="275" y="11193"/>
                    <a:pt x="541" y="11230"/>
                    <a:pt x="815" y="11230"/>
                  </a:cubicBezTo>
                  <a:cubicBezTo>
                    <a:pt x="1833" y="11230"/>
                    <a:pt x="2473" y="10733"/>
                    <a:pt x="2769" y="9711"/>
                  </a:cubicBezTo>
                  <a:cubicBezTo>
                    <a:pt x="2929" y="9158"/>
                    <a:pt x="3067" y="7689"/>
                    <a:pt x="2911" y="7451"/>
                  </a:cubicBezTo>
                  <a:cubicBezTo>
                    <a:pt x="2819" y="7309"/>
                    <a:pt x="2699" y="7084"/>
                    <a:pt x="2703" y="6766"/>
                  </a:cubicBezTo>
                  <a:cubicBezTo>
                    <a:pt x="2707" y="6429"/>
                    <a:pt x="2840" y="6243"/>
                    <a:pt x="2947" y="6094"/>
                  </a:cubicBezTo>
                  <a:cubicBezTo>
                    <a:pt x="2996" y="6024"/>
                    <a:pt x="3048" y="5952"/>
                    <a:pt x="3093" y="5865"/>
                  </a:cubicBezTo>
                  <a:lnTo>
                    <a:pt x="3188" y="5684"/>
                  </a:lnTo>
                  <a:lnTo>
                    <a:pt x="3313" y="5760"/>
                  </a:lnTo>
                  <a:cubicBezTo>
                    <a:pt x="3315" y="5762"/>
                    <a:pt x="3575" y="5914"/>
                    <a:pt x="3904" y="5914"/>
                  </a:cubicBezTo>
                  <a:cubicBezTo>
                    <a:pt x="4370" y="5914"/>
                    <a:pt x="4728" y="5624"/>
                    <a:pt x="4968" y="5052"/>
                  </a:cubicBezTo>
                  <a:cubicBezTo>
                    <a:pt x="5607" y="3526"/>
                    <a:pt x="6082" y="2526"/>
                    <a:pt x="6831" y="2526"/>
                  </a:cubicBezTo>
                  <a:cubicBezTo>
                    <a:pt x="6854" y="2526"/>
                    <a:pt x="6877" y="2527"/>
                    <a:pt x="6901" y="2529"/>
                  </a:cubicBezTo>
                  <a:cubicBezTo>
                    <a:pt x="7344" y="2566"/>
                    <a:pt x="7696" y="3116"/>
                    <a:pt x="8006" y="3601"/>
                  </a:cubicBezTo>
                  <a:cubicBezTo>
                    <a:pt x="8196" y="3897"/>
                    <a:pt x="8391" y="4202"/>
                    <a:pt x="8522" y="4222"/>
                  </a:cubicBezTo>
                  <a:cubicBezTo>
                    <a:pt x="8608" y="4234"/>
                    <a:pt x="8832" y="4250"/>
                    <a:pt x="9409" y="4250"/>
                  </a:cubicBezTo>
                  <a:cubicBezTo>
                    <a:pt x="10118" y="4250"/>
                    <a:pt x="10986" y="4227"/>
                    <a:pt x="11184" y="4222"/>
                  </a:cubicBezTo>
                  <a:cubicBezTo>
                    <a:pt x="11349" y="4094"/>
                    <a:pt x="11962" y="3650"/>
                    <a:pt x="12567" y="3650"/>
                  </a:cubicBezTo>
                  <a:cubicBezTo>
                    <a:pt x="12819" y="3650"/>
                    <a:pt x="13042" y="3727"/>
                    <a:pt x="13231" y="3879"/>
                  </a:cubicBezTo>
                  <a:cubicBezTo>
                    <a:pt x="13311" y="3944"/>
                    <a:pt x="13406" y="3977"/>
                    <a:pt x="13511" y="3977"/>
                  </a:cubicBezTo>
                  <a:cubicBezTo>
                    <a:pt x="14167" y="3977"/>
                    <a:pt x="15092" y="2689"/>
                    <a:pt x="15237" y="1184"/>
                  </a:cubicBezTo>
                  <a:cubicBezTo>
                    <a:pt x="15331" y="205"/>
                    <a:pt x="15573" y="0"/>
                    <a:pt x="15760" y="0"/>
                  </a:cubicBezTo>
                  <a:cubicBezTo>
                    <a:pt x="16094" y="0"/>
                    <a:pt x="16421" y="752"/>
                    <a:pt x="16577" y="1169"/>
                  </a:cubicBezTo>
                  <a:cubicBezTo>
                    <a:pt x="17234" y="1254"/>
                    <a:pt x="19383" y="1610"/>
                    <a:pt x="19949" y="2709"/>
                  </a:cubicBezTo>
                  <a:lnTo>
                    <a:pt x="19958" y="2716"/>
                  </a:lnTo>
                  <a:lnTo>
                    <a:pt x="19995" y="2799"/>
                  </a:lnTo>
                  <a:cubicBezTo>
                    <a:pt x="20014" y="2842"/>
                    <a:pt x="20039" y="2877"/>
                    <a:pt x="20065" y="2916"/>
                  </a:cubicBezTo>
                  <a:cubicBezTo>
                    <a:pt x="20069" y="2922"/>
                    <a:pt x="20090" y="2947"/>
                    <a:pt x="20112" y="2992"/>
                  </a:cubicBezTo>
                  <a:cubicBezTo>
                    <a:pt x="21600" y="5517"/>
                    <a:pt x="21585" y="5812"/>
                    <a:pt x="21571" y="6072"/>
                  </a:cubicBezTo>
                  <a:cubicBezTo>
                    <a:pt x="21552" y="6475"/>
                    <a:pt x="21325" y="6720"/>
                    <a:pt x="20949" y="7126"/>
                  </a:cubicBezTo>
                  <a:cubicBezTo>
                    <a:pt x="20798" y="7288"/>
                    <a:pt x="20555" y="7550"/>
                    <a:pt x="20478" y="7696"/>
                  </a:cubicBezTo>
                  <a:cubicBezTo>
                    <a:pt x="20486" y="9163"/>
                    <a:pt x="20683" y="11881"/>
                    <a:pt x="21389" y="12248"/>
                  </a:cubicBezTo>
                  <a:lnTo>
                    <a:pt x="21587" y="12351"/>
                  </a:lnTo>
                  <a:lnTo>
                    <a:pt x="21249" y="16080"/>
                  </a:lnTo>
                  <a:lnTo>
                    <a:pt x="21119" y="16158"/>
                  </a:lnTo>
                  <a:cubicBezTo>
                    <a:pt x="20338" y="16630"/>
                    <a:pt x="18333" y="18272"/>
                    <a:pt x="18431" y="20182"/>
                  </a:cubicBezTo>
                  <a:lnTo>
                    <a:pt x="18458" y="20709"/>
                  </a:lnTo>
                  <a:lnTo>
                    <a:pt x="18191" y="20664"/>
                  </a:lnTo>
                  <a:cubicBezTo>
                    <a:pt x="18190" y="20664"/>
                    <a:pt x="18047" y="20641"/>
                    <a:pt x="17798" y="20641"/>
                  </a:cubicBezTo>
                  <a:cubicBezTo>
                    <a:pt x="17669" y="20641"/>
                    <a:pt x="17512" y="20647"/>
                    <a:pt x="17332" y="20665"/>
                  </a:cubicBezTo>
                  <a:lnTo>
                    <a:pt x="17299" y="20667"/>
                  </a:lnTo>
                  <a:cubicBezTo>
                    <a:pt x="17044" y="20667"/>
                    <a:pt x="16786" y="20389"/>
                    <a:pt x="16458" y="20038"/>
                  </a:cubicBezTo>
                  <a:cubicBezTo>
                    <a:pt x="15966" y="19510"/>
                    <a:pt x="15291" y="18786"/>
                    <a:pt x="14339" y="18786"/>
                  </a:cubicBezTo>
                  <a:cubicBezTo>
                    <a:pt x="14289" y="18786"/>
                    <a:pt x="14238" y="18788"/>
                    <a:pt x="14185" y="18792"/>
                  </a:cubicBezTo>
                  <a:cubicBezTo>
                    <a:pt x="13513" y="18847"/>
                    <a:pt x="12810" y="19815"/>
                    <a:pt x="12803" y="19824"/>
                  </a:cubicBezTo>
                  <a:lnTo>
                    <a:pt x="12745" y="19906"/>
                  </a:lnTo>
                  <a:lnTo>
                    <a:pt x="12673" y="19905"/>
                  </a:lnTo>
                  <a:cubicBezTo>
                    <a:pt x="12673" y="19905"/>
                    <a:pt x="11216" y="19875"/>
                    <a:pt x="10080" y="19875"/>
                  </a:cubicBezTo>
                  <a:cubicBezTo>
                    <a:pt x="9425" y="19875"/>
                    <a:pt x="9011" y="19885"/>
                    <a:pt x="8851" y="19904"/>
                  </a:cubicBezTo>
                  <a:cubicBezTo>
                    <a:pt x="8851" y="19904"/>
                    <a:pt x="8820" y="19906"/>
                    <a:pt x="8820" y="19906"/>
                  </a:cubicBezTo>
                  <a:cubicBezTo>
                    <a:pt x="8506" y="19906"/>
                    <a:pt x="7962" y="19340"/>
                    <a:pt x="7101" y="18416"/>
                  </a:cubicBezTo>
                  <a:cubicBezTo>
                    <a:pt x="6352" y="17613"/>
                    <a:pt x="5503" y="16703"/>
                    <a:pt x="5098" y="16651"/>
                  </a:cubicBezTo>
                  <a:lnTo>
                    <a:pt x="5072" y="16649"/>
                  </a:lnTo>
                  <a:cubicBezTo>
                    <a:pt x="4554" y="16649"/>
                    <a:pt x="4292" y="18778"/>
                    <a:pt x="4241" y="19524"/>
                  </a:cubicBezTo>
                  <a:lnTo>
                    <a:pt x="4212" y="19950"/>
                  </a:lnTo>
                  <a:cubicBezTo>
                    <a:pt x="4212" y="19950"/>
                    <a:pt x="3995" y="19902"/>
                    <a:pt x="3995" y="19902"/>
                  </a:cubicBezTo>
                  <a:cubicBezTo>
                    <a:pt x="3850" y="19902"/>
                    <a:pt x="3632" y="20341"/>
                    <a:pt x="3473" y="20662"/>
                  </a:cubicBezTo>
                  <a:cubicBezTo>
                    <a:pt x="3338" y="20934"/>
                    <a:pt x="3210" y="21192"/>
                    <a:pt x="3080" y="21329"/>
                  </a:cubicBezTo>
                  <a:cubicBezTo>
                    <a:pt x="2909" y="21511"/>
                    <a:pt x="2725" y="21600"/>
                    <a:pt x="2518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83" name="Shape 183"/>
            <p:cNvSpPr/>
            <p:nvPr/>
          </p:nvSpPr>
          <p:spPr>
            <a:xfrm>
              <a:off x="527769" y="1990132"/>
              <a:ext cx="1125509" cy="1075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4" h="21600" extrusionOk="0">
                  <a:moveTo>
                    <a:pt x="16075" y="21395"/>
                  </a:moveTo>
                  <a:cubicBezTo>
                    <a:pt x="16001" y="21309"/>
                    <a:pt x="15625" y="21012"/>
                    <a:pt x="13873" y="20806"/>
                  </a:cubicBezTo>
                  <a:lnTo>
                    <a:pt x="13581" y="20772"/>
                  </a:lnTo>
                  <a:lnTo>
                    <a:pt x="13707" y="20492"/>
                  </a:lnTo>
                  <a:cubicBezTo>
                    <a:pt x="14588" y="18535"/>
                    <a:pt x="13932" y="18171"/>
                    <a:pt x="13353" y="17849"/>
                  </a:cubicBezTo>
                  <a:cubicBezTo>
                    <a:pt x="13310" y="17826"/>
                    <a:pt x="13269" y="17803"/>
                    <a:pt x="13229" y="17780"/>
                  </a:cubicBezTo>
                  <a:cubicBezTo>
                    <a:pt x="12730" y="17492"/>
                    <a:pt x="10996" y="17206"/>
                    <a:pt x="10371" y="17121"/>
                  </a:cubicBezTo>
                  <a:lnTo>
                    <a:pt x="10232" y="17102"/>
                  </a:lnTo>
                  <a:lnTo>
                    <a:pt x="9969" y="16073"/>
                  </a:lnTo>
                  <a:lnTo>
                    <a:pt x="8088" y="15781"/>
                  </a:lnTo>
                  <a:cubicBezTo>
                    <a:pt x="8050" y="16672"/>
                    <a:pt x="7808" y="17123"/>
                    <a:pt x="7367" y="17123"/>
                  </a:cubicBezTo>
                  <a:cubicBezTo>
                    <a:pt x="7338" y="17123"/>
                    <a:pt x="7308" y="17121"/>
                    <a:pt x="7276" y="17116"/>
                  </a:cubicBezTo>
                  <a:cubicBezTo>
                    <a:pt x="6719" y="17029"/>
                    <a:pt x="6089" y="15576"/>
                    <a:pt x="5848" y="14970"/>
                  </a:cubicBezTo>
                  <a:lnTo>
                    <a:pt x="4405" y="14734"/>
                  </a:lnTo>
                  <a:lnTo>
                    <a:pt x="3261" y="13365"/>
                  </a:lnTo>
                  <a:cubicBezTo>
                    <a:pt x="967" y="12671"/>
                    <a:pt x="967" y="12449"/>
                    <a:pt x="967" y="12287"/>
                  </a:cubicBezTo>
                  <a:cubicBezTo>
                    <a:pt x="967" y="12267"/>
                    <a:pt x="968" y="12237"/>
                    <a:pt x="969" y="12197"/>
                  </a:cubicBezTo>
                  <a:cubicBezTo>
                    <a:pt x="1004" y="10869"/>
                    <a:pt x="731" y="10381"/>
                    <a:pt x="496" y="10205"/>
                  </a:cubicBezTo>
                  <a:cubicBezTo>
                    <a:pt x="-115" y="9746"/>
                    <a:pt x="-25" y="9241"/>
                    <a:pt x="63" y="8752"/>
                  </a:cubicBezTo>
                  <a:cubicBezTo>
                    <a:pt x="89" y="8602"/>
                    <a:pt x="117" y="8446"/>
                    <a:pt x="129" y="8279"/>
                  </a:cubicBezTo>
                  <a:cubicBezTo>
                    <a:pt x="203" y="7241"/>
                    <a:pt x="3101" y="6932"/>
                    <a:pt x="3428" y="6929"/>
                  </a:cubicBezTo>
                  <a:cubicBezTo>
                    <a:pt x="3749" y="6927"/>
                    <a:pt x="4069" y="6216"/>
                    <a:pt x="4173" y="5872"/>
                  </a:cubicBezTo>
                  <a:cubicBezTo>
                    <a:pt x="4174" y="5870"/>
                    <a:pt x="4467" y="4687"/>
                    <a:pt x="4167" y="2943"/>
                  </a:cubicBezTo>
                  <a:cubicBezTo>
                    <a:pt x="4054" y="2292"/>
                    <a:pt x="3829" y="1786"/>
                    <a:pt x="3480" y="1397"/>
                  </a:cubicBezTo>
                  <a:lnTo>
                    <a:pt x="3386" y="1292"/>
                  </a:lnTo>
                  <a:lnTo>
                    <a:pt x="3440" y="1159"/>
                  </a:lnTo>
                  <a:cubicBezTo>
                    <a:pt x="3487" y="1041"/>
                    <a:pt x="3926" y="0"/>
                    <a:pt x="4608" y="0"/>
                  </a:cubicBezTo>
                  <a:cubicBezTo>
                    <a:pt x="4620" y="0"/>
                    <a:pt x="4633" y="0"/>
                    <a:pt x="4646" y="1"/>
                  </a:cubicBezTo>
                  <a:cubicBezTo>
                    <a:pt x="5221" y="34"/>
                    <a:pt x="5936" y="793"/>
                    <a:pt x="6151" y="1035"/>
                  </a:cubicBezTo>
                  <a:lnTo>
                    <a:pt x="9589" y="1434"/>
                  </a:lnTo>
                  <a:lnTo>
                    <a:pt x="9611" y="1605"/>
                  </a:lnTo>
                  <a:cubicBezTo>
                    <a:pt x="9733" y="2560"/>
                    <a:pt x="9982" y="3481"/>
                    <a:pt x="10143" y="3576"/>
                  </a:cubicBezTo>
                  <a:cubicBezTo>
                    <a:pt x="10580" y="3690"/>
                    <a:pt x="11600" y="4828"/>
                    <a:pt x="11860" y="5532"/>
                  </a:cubicBezTo>
                  <a:cubicBezTo>
                    <a:pt x="12759" y="5413"/>
                    <a:pt x="16676" y="4904"/>
                    <a:pt x="17554" y="4904"/>
                  </a:cubicBezTo>
                  <a:cubicBezTo>
                    <a:pt x="17614" y="4904"/>
                    <a:pt x="17661" y="4906"/>
                    <a:pt x="17695" y="4910"/>
                  </a:cubicBezTo>
                  <a:lnTo>
                    <a:pt x="17853" y="4930"/>
                  </a:lnTo>
                  <a:lnTo>
                    <a:pt x="17877" y="5095"/>
                  </a:lnTo>
                  <a:cubicBezTo>
                    <a:pt x="17926" y="5420"/>
                    <a:pt x="17977" y="5712"/>
                    <a:pt x="18009" y="5891"/>
                  </a:cubicBezTo>
                  <a:cubicBezTo>
                    <a:pt x="18026" y="5890"/>
                    <a:pt x="18044" y="5890"/>
                    <a:pt x="18062" y="5890"/>
                  </a:cubicBezTo>
                  <a:cubicBezTo>
                    <a:pt x="18703" y="5890"/>
                    <a:pt x="19532" y="5985"/>
                    <a:pt x="19842" y="6435"/>
                  </a:cubicBezTo>
                  <a:cubicBezTo>
                    <a:pt x="20230" y="7000"/>
                    <a:pt x="21485" y="10682"/>
                    <a:pt x="21453" y="11351"/>
                  </a:cubicBezTo>
                  <a:cubicBezTo>
                    <a:pt x="21449" y="11393"/>
                    <a:pt x="21373" y="11892"/>
                    <a:pt x="20730" y="12103"/>
                  </a:cubicBezTo>
                  <a:cubicBezTo>
                    <a:pt x="20628" y="12137"/>
                    <a:pt x="20495" y="12166"/>
                    <a:pt x="20341" y="12199"/>
                  </a:cubicBezTo>
                  <a:cubicBezTo>
                    <a:pt x="19498" y="12381"/>
                    <a:pt x="18676" y="12630"/>
                    <a:pt x="18676" y="13484"/>
                  </a:cubicBezTo>
                  <a:cubicBezTo>
                    <a:pt x="18676" y="14834"/>
                    <a:pt x="18471" y="15877"/>
                    <a:pt x="18462" y="15921"/>
                  </a:cubicBezTo>
                  <a:lnTo>
                    <a:pt x="18455" y="15957"/>
                  </a:lnTo>
                  <a:lnTo>
                    <a:pt x="17927" y="16893"/>
                  </a:lnTo>
                  <a:cubicBezTo>
                    <a:pt x="18144" y="17252"/>
                    <a:pt x="18733" y="18270"/>
                    <a:pt x="18781" y="18779"/>
                  </a:cubicBezTo>
                  <a:cubicBezTo>
                    <a:pt x="18786" y="18830"/>
                    <a:pt x="18797" y="18896"/>
                    <a:pt x="18818" y="18988"/>
                  </a:cubicBezTo>
                  <a:lnTo>
                    <a:pt x="18879" y="19263"/>
                  </a:lnTo>
                  <a:lnTo>
                    <a:pt x="18611" y="19260"/>
                  </a:lnTo>
                  <a:cubicBezTo>
                    <a:pt x="18330" y="19256"/>
                    <a:pt x="18002" y="19251"/>
                    <a:pt x="17823" y="19246"/>
                  </a:cubicBezTo>
                  <a:lnTo>
                    <a:pt x="16251" y="21600"/>
                  </a:lnTo>
                  <a:cubicBezTo>
                    <a:pt x="16251" y="21600"/>
                    <a:pt x="16075" y="21395"/>
                    <a:pt x="16075" y="21395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84" name="Shape 184"/>
            <p:cNvSpPr/>
            <p:nvPr/>
          </p:nvSpPr>
          <p:spPr>
            <a:xfrm>
              <a:off x="10995" y="1990132"/>
              <a:ext cx="1279536" cy="1155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5" h="21600" extrusionOk="0">
                  <a:moveTo>
                    <a:pt x="9601" y="21600"/>
                  </a:moveTo>
                  <a:cubicBezTo>
                    <a:pt x="9275" y="21600"/>
                    <a:pt x="9023" y="21514"/>
                    <a:pt x="9012" y="21510"/>
                  </a:cubicBezTo>
                  <a:lnTo>
                    <a:pt x="8718" y="21408"/>
                  </a:lnTo>
                  <a:lnTo>
                    <a:pt x="8939" y="21166"/>
                  </a:lnTo>
                  <a:cubicBezTo>
                    <a:pt x="9098" y="20992"/>
                    <a:pt x="9117" y="20794"/>
                    <a:pt x="9106" y="20659"/>
                  </a:cubicBezTo>
                  <a:cubicBezTo>
                    <a:pt x="9083" y="20408"/>
                    <a:pt x="8938" y="20150"/>
                    <a:pt x="8734" y="20003"/>
                  </a:cubicBezTo>
                  <a:cubicBezTo>
                    <a:pt x="8581" y="19893"/>
                    <a:pt x="8427" y="19805"/>
                    <a:pt x="8279" y="19721"/>
                  </a:cubicBezTo>
                  <a:cubicBezTo>
                    <a:pt x="7972" y="19546"/>
                    <a:pt x="7656" y="19366"/>
                    <a:pt x="7370" y="18997"/>
                  </a:cubicBezTo>
                  <a:cubicBezTo>
                    <a:pt x="7015" y="18542"/>
                    <a:pt x="6748" y="18321"/>
                    <a:pt x="6192" y="18298"/>
                  </a:cubicBezTo>
                  <a:cubicBezTo>
                    <a:pt x="6155" y="18296"/>
                    <a:pt x="6117" y="18295"/>
                    <a:pt x="6079" y="18295"/>
                  </a:cubicBezTo>
                  <a:cubicBezTo>
                    <a:pt x="5963" y="18295"/>
                    <a:pt x="5847" y="18302"/>
                    <a:pt x="5730" y="18307"/>
                  </a:cubicBezTo>
                  <a:cubicBezTo>
                    <a:pt x="5634" y="18312"/>
                    <a:pt x="5538" y="18317"/>
                    <a:pt x="5441" y="18319"/>
                  </a:cubicBezTo>
                  <a:lnTo>
                    <a:pt x="5294" y="18322"/>
                  </a:lnTo>
                  <a:lnTo>
                    <a:pt x="5247" y="18090"/>
                  </a:lnTo>
                  <a:cubicBezTo>
                    <a:pt x="5104" y="17367"/>
                    <a:pt x="4887" y="16276"/>
                    <a:pt x="4205" y="16119"/>
                  </a:cubicBezTo>
                  <a:cubicBezTo>
                    <a:pt x="4157" y="16108"/>
                    <a:pt x="4108" y="16102"/>
                    <a:pt x="4058" y="16102"/>
                  </a:cubicBezTo>
                  <a:cubicBezTo>
                    <a:pt x="3766" y="16102"/>
                    <a:pt x="3473" y="16297"/>
                    <a:pt x="3250" y="16466"/>
                  </a:cubicBezTo>
                  <a:cubicBezTo>
                    <a:pt x="3218" y="16492"/>
                    <a:pt x="3179" y="16529"/>
                    <a:pt x="3136" y="16569"/>
                  </a:cubicBezTo>
                  <a:cubicBezTo>
                    <a:pt x="2980" y="16716"/>
                    <a:pt x="2785" y="16900"/>
                    <a:pt x="2570" y="16900"/>
                  </a:cubicBezTo>
                  <a:cubicBezTo>
                    <a:pt x="2528" y="16900"/>
                    <a:pt x="2487" y="16892"/>
                    <a:pt x="2448" y="16878"/>
                  </a:cubicBezTo>
                  <a:cubicBezTo>
                    <a:pt x="2251" y="16808"/>
                    <a:pt x="2115" y="16544"/>
                    <a:pt x="1996" y="16311"/>
                  </a:cubicBezTo>
                  <a:cubicBezTo>
                    <a:pt x="1952" y="16224"/>
                    <a:pt x="1906" y="16135"/>
                    <a:pt x="1874" y="16092"/>
                  </a:cubicBezTo>
                  <a:cubicBezTo>
                    <a:pt x="1579" y="15704"/>
                    <a:pt x="1181" y="15454"/>
                    <a:pt x="866" y="15280"/>
                  </a:cubicBezTo>
                  <a:cubicBezTo>
                    <a:pt x="840" y="15266"/>
                    <a:pt x="793" y="15247"/>
                    <a:pt x="738" y="15223"/>
                  </a:cubicBezTo>
                  <a:cubicBezTo>
                    <a:pt x="344" y="15054"/>
                    <a:pt x="17" y="14890"/>
                    <a:pt x="0" y="14597"/>
                  </a:cubicBezTo>
                  <a:cubicBezTo>
                    <a:pt x="-22" y="14198"/>
                    <a:pt x="446" y="14079"/>
                    <a:pt x="698" y="14016"/>
                  </a:cubicBezTo>
                  <a:cubicBezTo>
                    <a:pt x="727" y="14008"/>
                    <a:pt x="751" y="14002"/>
                    <a:pt x="770" y="13997"/>
                  </a:cubicBezTo>
                  <a:cubicBezTo>
                    <a:pt x="864" y="13969"/>
                    <a:pt x="962" y="13945"/>
                    <a:pt x="1062" y="13921"/>
                  </a:cubicBezTo>
                  <a:cubicBezTo>
                    <a:pt x="1385" y="13842"/>
                    <a:pt x="1720" y="13760"/>
                    <a:pt x="1942" y="13543"/>
                  </a:cubicBezTo>
                  <a:cubicBezTo>
                    <a:pt x="2193" y="13295"/>
                    <a:pt x="2217" y="12899"/>
                    <a:pt x="2207" y="12442"/>
                  </a:cubicBezTo>
                  <a:cubicBezTo>
                    <a:pt x="1897" y="12129"/>
                    <a:pt x="1299" y="11120"/>
                    <a:pt x="1164" y="10393"/>
                  </a:cubicBezTo>
                  <a:cubicBezTo>
                    <a:pt x="1104" y="10070"/>
                    <a:pt x="1136" y="9818"/>
                    <a:pt x="1258" y="9642"/>
                  </a:cubicBezTo>
                  <a:cubicBezTo>
                    <a:pt x="1474" y="9333"/>
                    <a:pt x="1714" y="9268"/>
                    <a:pt x="1878" y="9268"/>
                  </a:cubicBezTo>
                  <a:cubicBezTo>
                    <a:pt x="2373" y="9268"/>
                    <a:pt x="2791" y="9824"/>
                    <a:pt x="2948" y="10063"/>
                  </a:cubicBezTo>
                  <a:lnTo>
                    <a:pt x="3018" y="10168"/>
                  </a:lnTo>
                  <a:cubicBezTo>
                    <a:pt x="3354" y="10669"/>
                    <a:pt x="3916" y="11507"/>
                    <a:pt x="3569" y="12083"/>
                  </a:cubicBezTo>
                  <a:cubicBezTo>
                    <a:pt x="3531" y="12145"/>
                    <a:pt x="3486" y="12210"/>
                    <a:pt x="3438" y="12279"/>
                  </a:cubicBezTo>
                  <a:cubicBezTo>
                    <a:pt x="3301" y="12477"/>
                    <a:pt x="3131" y="12723"/>
                    <a:pt x="3158" y="12896"/>
                  </a:cubicBezTo>
                  <a:cubicBezTo>
                    <a:pt x="3170" y="12973"/>
                    <a:pt x="3228" y="13049"/>
                    <a:pt x="3331" y="13120"/>
                  </a:cubicBezTo>
                  <a:cubicBezTo>
                    <a:pt x="3375" y="13151"/>
                    <a:pt x="3418" y="13165"/>
                    <a:pt x="3472" y="13165"/>
                  </a:cubicBezTo>
                  <a:cubicBezTo>
                    <a:pt x="3537" y="13165"/>
                    <a:pt x="3612" y="13144"/>
                    <a:pt x="3691" y="13122"/>
                  </a:cubicBezTo>
                  <a:cubicBezTo>
                    <a:pt x="3783" y="13096"/>
                    <a:pt x="3887" y="13067"/>
                    <a:pt x="3999" y="13065"/>
                  </a:cubicBezTo>
                  <a:cubicBezTo>
                    <a:pt x="4378" y="13065"/>
                    <a:pt x="4561" y="13345"/>
                    <a:pt x="4689" y="13587"/>
                  </a:cubicBezTo>
                  <a:cubicBezTo>
                    <a:pt x="5376" y="13738"/>
                    <a:pt x="6026" y="13815"/>
                    <a:pt x="6622" y="13815"/>
                  </a:cubicBezTo>
                  <a:cubicBezTo>
                    <a:pt x="7166" y="13815"/>
                    <a:pt x="7668" y="13750"/>
                    <a:pt x="8113" y="13622"/>
                  </a:cubicBezTo>
                  <a:cubicBezTo>
                    <a:pt x="8548" y="13497"/>
                    <a:pt x="8712" y="13353"/>
                    <a:pt x="8679" y="13127"/>
                  </a:cubicBezTo>
                  <a:cubicBezTo>
                    <a:pt x="8678" y="13116"/>
                    <a:pt x="8626" y="12851"/>
                    <a:pt x="7509" y="12851"/>
                  </a:cubicBezTo>
                  <a:cubicBezTo>
                    <a:pt x="7141" y="12851"/>
                    <a:pt x="6791" y="12881"/>
                    <a:pt x="6602" y="12896"/>
                  </a:cubicBezTo>
                  <a:lnTo>
                    <a:pt x="6417" y="12912"/>
                  </a:lnTo>
                  <a:lnTo>
                    <a:pt x="6373" y="12758"/>
                  </a:lnTo>
                  <a:cubicBezTo>
                    <a:pt x="6130" y="11909"/>
                    <a:pt x="5552" y="10519"/>
                    <a:pt x="5033" y="10406"/>
                  </a:cubicBezTo>
                  <a:lnTo>
                    <a:pt x="4891" y="10375"/>
                  </a:lnTo>
                  <a:lnTo>
                    <a:pt x="4886" y="10211"/>
                  </a:lnTo>
                  <a:cubicBezTo>
                    <a:pt x="4882" y="10070"/>
                    <a:pt x="4874" y="9927"/>
                    <a:pt x="4865" y="9785"/>
                  </a:cubicBezTo>
                  <a:cubicBezTo>
                    <a:pt x="4849" y="9507"/>
                    <a:pt x="4833" y="9220"/>
                    <a:pt x="4845" y="8938"/>
                  </a:cubicBezTo>
                  <a:lnTo>
                    <a:pt x="4854" y="8733"/>
                  </a:lnTo>
                  <a:lnTo>
                    <a:pt x="5035" y="8742"/>
                  </a:lnTo>
                  <a:cubicBezTo>
                    <a:pt x="5119" y="8747"/>
                    <a:pt x="5209" y="8754"/>
                    <a:pt x="5302" y="8763"/>
                  </a:cubicBezTo>
                  <a:cubicBezTo>
                    <a:pt x="5452" y="8776"/>
                    <a:pt x="5607" y="8789"/>
                    <a:pt x="5758" y="8789"/>
                  </a:cubicBezTo>
                  <a:cubicBezTo>
                    <a:pt x="5972" y="8789"/>
                    <a:pt x="6137" y="8761"/>
                    <a:pt x="6264" y="8702"/>
                  </a:cubicBezTo>
                  <a:cubicBezTo>
                    <a:pt x="6406" y="8638"/>
                    <a:pt x="6501" y="8499"/>
                    <a:pt x="6612" y="8340"/>
                  </a:cubicBezTo>
                  <a:cubicBezTo>
                    <a:pt x="6660" y="8269"/>
                    <a:pt x="6709" y="8198"/>
                    <a:pt x="6762" y="8133"/>
                  </a:cubicBezTo>
                  <a:cubicBezTo>
                    <a:pt x="6848" y="8027"/>
                    <a:pt x="6999" y="7903"/>
                    <a:pt x="7191" y="7746"/>
                  </a:cubicBezTo>
                  <a:cubicBezTo>
                    <a:pt x="7461" y="7525"/>
                    <a:pt x="8022" y="7065"/>
                    <a:pt x="8010" y="6845"/>
                  </a:cubicBezTo>
                  <a:cubicBezTo>
                    <a:pt x="8008" y="6801"/>
                    <a:pt x="7950" y="6758"/>
                    <a:pt x="7916" y="6737"/>
                  </a:cubicBezTo>
                  <a:cubicBezTo>
                    <a:pt x="7800" y="6663"/>
                    <a:pt x="7566" y="6602"/>
                    <a:pt x="7318" y="6536"/>
                  </a:cubicBezTo>
                  <a:cubicBezTo>
                    <a:pt x="6784" y="6396"/>
                    <a:pt x="6178" y="6236"/>
                    <a:pt x="5995" y="5790"/>
                  </a:cubicBezTo>
                  <a:cubicBezTo>
                    <a:pt x="5912" y="5589"/>
                    <a:pt x="5927" y="5361"/>
                    <a:pt x="6039" y="5113"/>
                  </a:cubicBezTo>
                  <a:cubicBezTo>
                    <a:pt x="6101" y="4976"/>
                    <a:pt x="6179" y="4852"/>
                    <a:pt x="6253" y="4732"/>
                  </a:cubicBezTo>
                  <a:cubicBezTo>
                    <a:pt x="6384" y="4521"/>
                    <a:pt x="6508" y="4322"/>
                    <a:pt x="6528" y="4087"/>
                  </a:cubicBezTo>
                  <a:cubicBezTo>
                    <a:pt x="6554" y="3770"/>
                    <a:pt x="6372" y="3469"/>
                    <a:pt x="6196" y="3178"/>
                  </a:cubicBezTo>
                  <a:lnTo>
                    <a:pt x="6162" y="3123"/>
                  </a:lnTo>
                  <a:cubicBezTo>
                    <a:pt x="6052" y="2937"/>
                    <a:pt x="5948" y="2764"/>
                    <a:pt x="5847" y="2598"/>
                  </a:cubicBezTo>
                  <a:lnTo>
                    <a:pt x="5752" y="2441"/>
                  </a:lnTo>
                  <a:lnTo>
                    <a:pt x="5883" y="2321"/>
                  </a:lnTo>
                  <a:cubicBezTo>
                    <a:pt x="6831" y="1454"/>
                    <a:pt x="8579" y="0"/>
                    <a:pt x="9626" y="0"/>
                  </a:cubicBezTo>
                  <a:cubicBezTo>
                    <a:pt x="9706" y="0"/>
                    <a:pt x="9782" y="8"/>
                    <a:pt x="9853" y="25"/>
                  </a:cubicBezTo>
                  <a:cubicBezTo>
                    <a:pt x="10986" y="293"/>
                    <a:pt x="12185" y="825"/>
                    <a:pt x="12494" y="2741"/>
                  </a:cubicBezTo>
                  <a:cubicBezTo>
                    <a:pt x="12770" y="4462"/>
                    <a:pt x="12502" y="5609"/>
                    <a:pt x="12490" y="5657"/>
                  </a:cubicBezTo>
                  <a:cubicBezTo>
                    <a:pt x="12451" y="5795"/>
                    <a:pt x="12112" y="6931"/>
                    <a:pt x="11498" y="6936"/>
                  </a:cubicBezTo>
                  <a:cubicBezTo>
                    <a:pt x="10851" y="6941"/>
                    <a:pt x="9027" y="7381"/>
                    <a:pt x="8998" y="7812"/>
                  </a:cubicBezTo>
                  <a:cubicBezTo>
                    <a:pt x="8986" y="7990"/>
                    <a:pt x="8959" y="8154"/>
                    <a:pt x="8935" y="8298"/>
                  </a:cubicBezTo>
                  <a:cubicBezTo>
                    <a:pt x="8864" y="8728"/>
                    <a:pt x="8824" y="8965"/>
                    <a:pt x="9164" y="9239"/>
                  </a:cubicBezTo>
                  <a:cubicBezTo>
                    <a:pt x="9768" y="9724"/>
                    <a:pt x="9738" y="11011"/>
                    <a:pt x="9727" y="11438"/>
                  </a:cubicBezTo>
                  <a:cubicBezTo>
                    <a:pt x="9932" y="11583"/>
                    <a:pt x="10776" y="11903"/>
                    <a:pt x="11502" y="12137"/>
                  </a:cubicBezTo>
                  <a:lnTo>
                    <a:pt x="11553" y="12154"/>
                  </a:lnTo>
                  <a:lnTo>
                    <a:pt x="12529" y="13408"/>
                  </a:lnTo>
                  <a:lnTo>
                    <a:pt x="13853" y="13640"/>
                  </a:lnTo>
                  <a:lnTo>
                    <a:pt x="13892" y="13748"/>
                  </a:lnTo>
                  <a:cubicBezTo>
                    <a:pt x="14234" y="14704"/>
                    <a:pt x="14698" y="15570"/>
                    <a:pt x="14885" y="15601"/>
                  </a:cubicBezTo>
                  <a:cubicBezTo>
                    <a:pt x="14894" y="15603"/>
                    <a:pt x="14903" y="15604"/>
                    <a:pt x="14911" y="15604"/>
                  </a:cubicBezTo>
                  <a:cubicBezTo>
                    <a:pt x="15043" y="15604"/>
                    <a:pt x="15176" y="15271"/>
                    <a:pt x="15176" y="14528"/>
                  </a:cubicBezTo>
                  <a:lnTo>
                    <a:pt x="15176" y="14290"/>
                  </a:lnTo>
                  <a:lnTo>
                    <a:pt x="17456" y="14670"/>
                  </a:lnTo>
                  <a:lnTo>
                    <a:pt x="17682" y="15623"/>
                  </a:lnTo>
                  <a:cubicBezTo>
                    <a:pt x="18129" y="15694"/>
                    <a:pt x="19664" y="15953"/>
                    <a:pt x="20168" y="16266"/>
                  </a:cubicBezTo>
                  <a:cubicBezTo>
                    <a:pt x="20200" y="16286"/>
                    <a:pt x="20234" y="16307"/>
                    <a:pt x="20269" y="16327"/>
                  </a:cubicBezTo>
                  <a:cubicBezTo>
                    <a:pt x="20967" y="16743"/>
                    <a:pt x="21578" y="17317"/>
                    <a:pt x="20736" y="19328"/>
                  </a:cubicBezTo>
                  <a:lnTo>
                    <a:pt x="20681" y="19460"/>
                  </a:lnTo>
                  <a:lnTo>
                    <a:pt x="20552" y="19444"/>
                  </a:lnTo>
                  <a:cubicBezTo>
                    <a:pt x="20150" y="19395"/>
                    <a:pt x="19848" y="19375"/>
                    <a:pt x="19845" y="19375"/>
                  </a:cubicBezTo>
                  <a:lnTo>
                    <a:pt x="19755" y="19369"/>
                  </a:lnTo>
                  <a:lnTo>
                    <a:pt x="19705" y="19284"/>
                  </a:lnTo>
                  <a:cubicBezTo>
                    <a:pt x="19567" y="19054"/>
                    <a:pt x="19364" y="18835"/>
                    <a:pt x="19286" y="18835"/>
                  </a:cubicBezTo>
                  <a:cubicBezTo>
                    <a:pt x="19287" y="18836"/>
                    <a:pt x="19246" y="18877"/>
                    <a:pt x="19216" y="19054"/>
                  </a:cubicBezTo>
                  <a:cubicBezTo>
                    <a:pt x="19061" y="19978"/>
                    <a:pt x="18139" y="20694"/>
                    <a:pt x="17449" y="20694"/>
                  </a:cubicBezTo>
                  <a:cubicBezTo>
                    <a:pt x="17316" y="20694"/>
                    <a:pt x="17192" y="20669"/>
                    <a:pt x="17083" y="20618"/>
                  </a:cubicBezTo>
                  <a:cubicBezTo>
                    <a:pt x="16972" y="20567"/>
                    <a:pt x="16836" y="20541"/>
                    <a:pt x="16678" y="20541"/>
                  </a:cubicBezTo>
                  <a:cubicBezTo>
                    <a:pt x="16185" y="20541"/>
                    <a:pt x="15661" y="20789"/>
                    <a:pt x="15656" y="20792"/>
                  </a:cubicBezTo>
                  <a:lnTo>
                    <a:pt x="15623" y="20808"/>
                  </a:lnTo>
                  <a:lnTo>
                    <a:pt x="15587" y="20808"/>
                  </a:lnTo>
                  <a:cubicBezTo>
                    <a:pt x="15587" y="20808"/>
                    <a:pt x="14759" y="20822"/>
                    <a:pt x="14098" y="20822"/>
                  </a:cubicBezTo>
                  <a:cubicBezTo>
                    <a:pt x="13705" y="20822"/>
                    <a:pt x="13459" y="20817"/>
                    <a:pt x="13346" y="20808"/>
                  </a:cubicBezTo>
                  <a:cubicBezTo>
                    <a:pt x="13129" y="20789"/>
                    <a:pt x="12933" y="20615"/>
                    <a:pt x="12727" y="20430"/>
                  </a:cubicBezTo>
                  <a:cubicBezTo>
                    <a:pt x="12506" y="20233"/>
                    <a:pt x="12278" y="20028"/>
                    <a:pt x="12034" y="20017"/>
                  </a:cubicBezTo>
                  <a:lnTo>
                    <a:pt x="11992" y="20016"/>
                  </a:lnTo>
                  <a:cubicBezTo>
                    <a:pt x="11574" y="20016"/>
                    <a:pt x="11283" y="20320"/>
                    <a:pt x="10750" y="21048"/>
                  </a:cubicBezTo>
                  <a:cubicBezTo>
                    <a:pt x="10486" y="21409"/>
                    <a:pt x="10088" y="21600"/>
                    <a:pt x="9601" y="2160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85" name="Shape 185"/>
            <p:cNvSpPr/>
            <p:nvPr/>
          </p:nvSpPr>
          <p:spPr>
            <a:xfrm>
              <a:off x="1429376" y="1715252"/>
              <a:ext cx="1038117" cy="8891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6" h="21600" extrusionOk="0">
                  <a:moveTo>
                    <a:pt x="14522" y="18860"/>
                  </a:moveTo>
                  <a:cubicBezTo>
                    <a:pt x="14135" y="18808"/>
                    <a:pt x="12972" y="18664"/>
                    <a:pt x="12039" y="18664"/>
                  </a:cubicBezTo>
                  <a:cubicBezTo>
                    <a:pt x="11168" y="18664"/>
                    <a:pt x="10951" y="18790"/>
                    <a:pt x="10906" y="18829"/>
                  </a:cubicBezTo>
                  <a:cubicBezTo>
                    <a:pt x="10363" y="19287"/>
                    <a:pt x="8655" y="20076"/>
                    <a:pt x="7862" y="20076"/>
                  </a:cubicBezTo>
                  <a:cubicBezTo>
                    <a:pt x="7750" y="20076"/>
                    <a:pt x="7657" y="20062"/>
                    <a:pt x="7577" y="20032"/>
                  </a:cubicBezTo>
                  <a:cubicBezTo>
                    <a:pt x="7543" y="20019"/>
                    <a:pt x="7511" y="20013"/>
                    <a:pt x="7480" y="20013"/>
                  </a:cubicBezTo>
                  <a:cubicBezTo>
                    <a:pt x="7195" y="20013"/>
                    <a:pt x="7010" y="20575"/>
                    <a:pt x="7008" y="20580"/>
                  </a:cubicBezTo>
                  <a:lnTo>
                    <a:pt x="6954" y="20757"/>
                  </a:lnTo>
                  <a:lnTo>
                    <a:pt x="4002" y="20757"/>
                  </a:lnTo>
                  <a:lnTo>
                    <a:pt x="4014" y="20477"/>
                  </a:lnTo>
                  <a:cubicBezTo>
                    <a:pt x="4044" y="19777"/>
                    <a:pt x="2726" y="15472"/>
                    <a:pt x="2355" y="14869"/>
                  </a:cubicBezTo>
                  <a:cubicBezTo>
                    <a:pt x="2189" y="14599"/>
                    <a:pt x="1591" y="14431"/>
                    <a:pt x="796" y="14431"/>
                  </a:cubicBezTo>
                  <a:cubicBezTo>
                    <a:pt x="657" y="14431"/>
                    <a:pt x="568" y="14437"/>
                    <a:pt x="565" y="14437"/>
                  </a:cubicBezTo>
                  <a:lnTo>
                    <a:pt x="370" y="14449"/>
                  </a:lnTo>
                  <a:lnTo>
                    <a:pt x="331" y="14224"/>
                  </a:lnTo>
                  <a:cubicBezTo>
                    <a:pt x="125" y="13055"/>
                    <a:pt x="-174" y="11025"/>
                    <a:pt x="128" y="10570"/>
                  </a:cubicBezTo>
                  <a:cubicBezTo>
                    <a:pt x="190" y="10476"/>
                    <a:pt x="277" y="10422"/>
                    <a:pt x="373" y="10418"/>
                  </a:cubicBezTo>
                  <a:cubicBezTo>
                    <a:pt x="1162" y="10377"/>
                    <a:pt x="2694" y="9255"/>
                    <a:pt x="3333" y="8735"/>
                  </a:cubicBezTo>
                  <a:lnTo>
                    <a:pt x="3333" y="6866"/>
                  </a:lnTo>
                  <a:lnTo>
                    <a:pt x="4577" y="5250"/>
                  </a:lnTo>
                  <a:lnTo>
                    <a:pt x="4689" y="5261"/>
                  </a:lnTo>
                  <a:cubicBezTo>
                    <a:pt x="4704" y="5262"/>
                    <a:pt x="6187" y="5409"/>
                    <a:pt x="6795" y="5409"/>
                  </a:cubicBezTo>
                  <a:cubicBezTo>
                    <a:pt x="7132" y="5409"/>
                    <a:pt x="7226" y="5151"/>
                    <a:pt x="7450" y="4405"/>
                  </a:cubicBezTo>
                  <a:cubicBezTo>
                    <a:pt x="7496" y="4251"/>
                    <a:pt x="7546" y="4086"/>
                    <a:pt x="7603" y="3911"/>
                  </a:cubicBezTo>
                  <a:cubicBezTo>
                    <a:pt x="7954" y="2842"/>
                    <a:pt x="9080" y="2119"/>
                    <a:pt x="9467" y="1897"/>
                  </a:cubicBezTo>
                  <a:cubicBezTo>
                    <a:pt x="9508" y="995"/>
                    <a:pt x="9662" y="0"/>
                    <a:pt x="10141" y="0"/>
                  </a:cubicBezTo>
                  <a:cubicBezTo>
                    <a:pt x="10553" y="0"/>
                    <a:pt x="11407" y="679"/>
                    <a:pt x="11690" y="913"/>
                  </a:cubicBezTo>
                  <a:lnTo>
                    <a:pt x="14038" y="913"/>
                  </a:lnTo>
                  <a:lnTo>
                    <a:pt x="14038" y="4091"/>
                  </a:lnTo>
                  <a:cubicBezTo>
                    <a:pt x="14071" y="4108"/>
                    <a:pt x="14111" y="4127"/>
                    <a:pt x="14158" y="4151"/>
                  </a:cubicBezTo>
                  <a:cubicBezTo>
                    <a:pt x="14698" y="4420"/>
                    <a:pt x="16131" y="5134"/>
                    <a:pt x="16656" y="5134"/>
                  </a:cubicBezTo>
                  <a:cubicBezTo>
                    <a:pt x="16682" y="5134"/>
                    <a:pt x="16699" y="5132"/>
                    <a:pt x="16711" y="5130"/>
                  </a:cubicBezTo>
                  <a:cubicBezTo>
                    <a:pt x="16714" y="5118"/>
                    <a:pt x="16718" y="5098"/>
                    <a:pt x="16721" y="5065"/>
                  </a:cubicBezTo>
                  <a:lnTo>
                    <a:pt x="16743" y="4809"/>
                  </a:lnTo>
                  <a:lnTo>
                    <a:pt x="19399" y="5009"/>
                  </a:lnTo>
                  <a:lnTo>
                    <a:pt x="19407" y="5249"/>
                  </a:lnTo>
                  <a:cubicBezTo>
                    <a:pt x="19425" y="5810"/>
                    <a:pt x="19605" y="7435"/>
                    <a:pt x="20166" y="7550"/>
                  </a:cubicBezTo>
                  <a:cubicBezTo>
                    <a:pt x="21109" y="7744"/>
                    <a:pt x="21067" y="8450"/>
                    <a:pt x="21042" y="8872"/>
                  </a:cubicBezTo>
                  <a:cubicBezTo>
                    <a:pt x="21039" y="8937"/>
                    <a:pt x="21035" y="9000"/>
                    <a:pt x="21035" y="9060"/>
                  </a:cubicBezTo>
                  <a:cubicBezTo>
                    <a:pt x="21035" y="9501"/>
                    <a:pt x="20834" y="10669"/>
                    <a:pt x="20364" y="10999"/>
                  </a:cubicBezTo>
                  <a:cubicBezTo>
                    <a:pt x="20402" y="11327"/>
                    <a:pt x="20896" y="12357"/>
                    <a:pt x="21373" y="13185"/>
                  </a:cubicBezTo>
                  <a:lnTo>
                    <a:pt x="21426" y="13276"/>
                  </a:lnTo>
                  <a:lnTo>
                    <a:pt x="21408" y="13385"/>
                  </a:lnTo>
                  <a:cubicBezTo>
                    <a:pt x="21401" y="13428"/>
                    <a:pt x="21225" y="14460"/>
                    <a:pt x="20276" y="14956"/>
                  </a:cubicBezTo>
                  <a:cubicBezTo>
                    <a:pt x="20182" y="15006"/>
                    <a:pt x="20092" y="15051"/>
                    <a:pt x="20006" y="15095"/>
                  </a:cubicBezTo>
                  <a:cubicBezTo>
                    <a:pt x="19329" y="15437"/>
                    <a:pt x="19049" y="15579"/>
                    <a:pt x="19049" y="16326"/>
                  </a:cubicBezTo>
                  <a:cubicBezTo>
                    <a:pt x="19049" y="17467"/>
                    <a:pt x="18443" y="18870"/>
                    <a:pt x="17700" y="19454"/>
                  </a:cubicBezTo>
                  <a:cubicBezTo>
                    <a:pt x="17432" y="19665"/>
                    <a:pt x="16784" y="20288"/>
                    <a:pt x="15717" y="21361"/>
                  </a:cubicBezTo>
                  <a:lnTo>
                    <a:pt x="15479" y="21600"/>
                  </a:lnTo>
                  <a:cubicBezTo>
                    <a:pt x="15479" y="21600"/>
                    <a:pt x="14522" y="18860"/>
                    <a:pt x="14522" y="1886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86" name="Shape 186"/>
            <p:cNvSpPr/>
            <p:nvPr/>
          </p:nvSpPr>
          <p:spPr>
            <a:xfrm>
              <a:off x="263884" y="1297434"/>
              <a:ext cx="1439267" cy="991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4" y="21366"/>
                  </a:moveTo>
                  <a:cubicBezTo>
                    <a:pt x="12916" y="20864"/>
                    <a:pt x="12073" y="19506"/>
                    <a:pt x="11809" y="19410"/>
                  </a:cubicBezTo>
                  <a:cubicBezTo>
                    <a:pt x="11453" y="19281"/>
                    <a:pt x="11259" y="17958"/>
                    <a:pt x="11168" y="17061"/>
                  </a:cubicBezTo>
                  <a:lnTo>
                    <a:pt x="8592" y="16649"/>
                  </a:lnTo>
                  <a:lnTo>
                    <a:pt x="8549" y="16581"/>
                  </a:lnTo>
                  <a:cubicBezTo>
                    <a:pt x="8311" y="16194"/>
                    <a:pt x="7830" y="15572"/>
                    <a:pt x="7550" y="15550"/>
                  </a:cubicBezTo>
                  <a:cubicBezTo>
                    <a:pt x="7550" y="15550"/>
                    <a:pt x="7550" y="15550"/>
                    <a:pt x="7549" y="15550"/>
                  </a:cubicBezTo>
                  <a:cubicBezTo>
                    <a:pt x="7266" y="15550"/>
                    <a:pt x="6995" y="16265"/>
                    <a:pt x="6922" y="16515"/>
                  </a:cubicBezTo>
                  <a:lnTo>
                    <a:pt x="6823" y="16852"/>
                  </a:lnTo>
                  <a:lnTo>
                    <a:pt x="6650" y="16586"/>
                  </a:lnTo>
                  <a:cubicBezTo>
                    <a:pt x="6305" y="16054"/>
                    <a:pt x="5811" y="15714"/>
                    <a:pt x="5049" y="15483"/>
                  </a:cubicBezTo>
                  <a:cubicBezTo>
                    <a:pt x="5007" y="15470"/>
                    <a:pt x="4961" y="15464"/>
                    <a:pt x="4910" y="15464"/>
                  </a:cubicBezTo>
                  <a:cubicBezTo>
                    <a:pt x="4300" y="15464"/>
                    <a:pt x="3106" y="16435"/>
                    <a:pt x="1719" y="18061"/>
                  </a:cubicBezTo>
                  <a:lnTo>
                    <a:pt x="1581" y="18223"/>
                  </a:lnTo>
                  <a:lnTo>
                    <a:pt x="1480" y="18012"/>
                  </a:lnTo>
                  <a:cubicBezTo>
                    <a:pt x="1150" y="17329"/>
                    <a:pt x="855" y="16877"/>
                    <a:pt x="323" y="16589"/>
                  </a:cubicBezTo>
                  <a:lnTo>
                    <a:pt x="0" y="16414"/>
                  </a:lnTo>
                  <a:lnTo>
                    <a:pt x="297" y="16158"/>
                  </a:lnTo>
                  <a:cubicBezTo>
                    <a:pt x="1672" y="14974"/>
                    <a:pt x="3580" y="12888"/>
                    <a:pt x="3310" y="12170"/>
                  </a:cubicBezTo>
                  <a:cubicBezTo>
                    <a:pt x="3203" y="11888"/>
                    <a:pt x="2540" y="11842"/>
                    <a:pt x="2322" y="11827"/>
                  </a:cubicBezTo>
                  <a:lnTo>
                    <a:pt x="2242" y="11821"/>
                  </a:lnTo>
                  <a:cubicBezTo>
                    <a:pt x="2071" y="11808"/>
                    <a:pt x="1892" y="11802"/>
                    <a:pt x="1709" y="11802"/>
                  </a:cubicBezTo>
                  <a:cubicBezTo>
                    <a:pt x="1381" y="11802"/>
                    <a:pt x="1039" y="11822"/>
                    <a:pt x="662" y="11865"/>
                  </a:cubicBezTo>
                  <a:lnTo>
                    <a:pt x="433" y="11890"/>
                  </a:lnTo>
                  <a:lnTo>
                    <a:pt x="489" y="11567"/>
                  </a:lnTo>
                  <a:cubicBezTo>
                    <a:pt x="682" y="10467"/>
                    <a:pt x="1216" y="9439"/>
                    <a:pt x="1239" y="9396"/>
                  </a:cubicBezTo>
                  <a:lnTo>
                    <a:pt x="1279" y="9319"/>
                  </a:lnTo>
                  <a:lnTo>
                    <a:pt x="1345" y="9304"/>
                  </a:lnTo>
                  <a:cubicBezTo>
                    <a:pt x="1858" y="9188"/>
                    <a:pt x="3253" y="8857"/>
                    <a:pt x="3546" y="8715"/>
                  </a:cubicBezTo>
                  <a:cubicBezTo>
                    <a:pt x="3663" y="8658"/>
                    <a:pt x="3780" y="8607"/>
                    <a:pt x="3919" y="8607"/>
                  </a:cubicBezTo>
                  <a:cubicBezTo>
                    <a:pt x="4268" y="8607"/>
                    <a:pt x="4679" y="8940"/>
                    <a:pt x="5435" y="9834"/>
                  </a:cubicBezTo>
                  <a:cubicBezTo>
                    <a:pt x="5708" y="10157"/>
                    <a:pt x="5950" y="10314"/>
                    <a:pt x="6174" y="10314"/>
                  </a:cubicBezTo>
                  <a:cubicBezTo>
                    <a:pt x="6446" y="10314"/>
                    <a:pt x="6684" y="10082"/>
                    <a:pt x="6937" y="9836"/>
                  </a:cubicBezTo>
                  <a:cubicBezTo>
                    <a:pt x="7152" y="9627"/>
                    <a:pt x="7375" y="9411"/>
                    <a:pt x="7641" y="9309"/>
                  </a:cubicBezTo>
                  <a:cubicBezTo>
                    <a:pt x="8053" y="9151"/>
                    <a:pt x="8146" y="6819"/>
                    <a:pt x="7997" y="4656"/>
                  </a:cubicBezTo>
                  <a:cubicBezTo>
                    <a:pt x="7988" y="4614"/>
                    <a:pt x="7911" y="4462"/>
                    <a:pt x="7855" y="4351"/>
                  </a:cubicBezTo>
                  <a:cubicBezTo>
                    <a:pt x="7705" y="4054"/>
                    <a:pt x="7518" y="3683"/>
                    <a:pt x="7518" y="3315"/>
                  </a:cubicBezTo>
                  <a:cubicBezTo>
                    <a:pt x="7518" y="2793"/>
                    <a:pt x="8451" y="1393"/>
                    <a:pt x="8852" y="816"/>
                  </a:cubicBezTo>
                  <a:lnTo>
                    <a:pt x="8908" y="735"/>
                  </a:lnTo>
                  <a:lnTo>
                    <a:pt x="8986" y="747"/>
                  </a:lnTo>
                  <a:cubicBezTo>
                    <a:pt x="9128" y="769"/>
                    <a:pt x="9299" y="780"/>
                    <a:pt x="9493" y="780"/>
                  </a:cubicBezTo>
                  <a:cubicBezTo>
                    <a:pt x="10559" y="780"/>
                    <a:pt x="12014" y="448"/>
                    <a:pt x="12029" y="445"/>
                  </a:cubicBezTo>
                  <a:lnTo>
                    <a:pt x="15042" y="0"/>
                  </a:lnTo>
                  <a:lnTo>
                    <a:pt x="13994" y="2018"/>
                  </a:lnTo>
                  <a:lnTo>
                    <a:pt x="13994" y="4358"/>
                  </a:lnTo>
                  <a:lnTo>
                    <a:pt x="14576" y="5266"/>
                  </a:lnTo>
                  <a:lnTo>
                    <a:pt x="14569" y="5373"/>
                  </a:lnTo>
                  <a:cubicBezTo>
                    <a:pt x="14568" y="5391"/>
                    <a:pt x="14460" y="7228"/>
                    <a:pt x="15106" y="8274"/>
                  </a:cubicBezTo>
                  <a:cubicBezTo>
                    <a:pt x="15395" y="8743"/>
                    <a:pt x="15800" y="8987"/>
                    <a:pt x="16308" y="9001"/>
                  </a:cubicBezTo>
                  <a:lnTo>
                    <a:pt x="16417" y="9004"/>
                  </a:lnTo>
                  <a:lnTo>
                    <a:pt x="16893" y="10737"/>
                  </a:lnTo>
                  <a:lnTo>
                    <a:pt x="18704" y="10737"/>
                  </a:lnTo>
                  <a:lnTo>
                    <a:pt x="18734" y="10922"/>
                  </a:lnTo>
                  <a:cubicBezTo>
                    <a:pt x="18871" y="11765"/>
                    <a:pt x="19217" y="13012"/>
                    <a:pt x="19522" y="13012"/>
                  </a:cubicBezTo>
                  <a:cubicBezTo>
                    <a:pt x="19656" y="13012"/>
                    <a:pt x="19793" y="12989"/>
                    <a:pt x="19927" y="12967"/>
                  </a:cubicBezTo>
                  <a:cubicBezTo>
                    <a:pt x="20060" y="12945"/>
                    <a:pt x="20185" y="12924"/>
                    <a:pt x="20307" y="12924"/>
                  </a:cubicBezTo>
                  <a:cubicBezTo>
                    <a:pt x="20547" y="12924"/>
                    <a:pt x="20884" y="12998"/>
                    <a:pt x="21039" y="13637"/>
                  </a:cubicBezTo>
                  <a:cubicBezTo>
                    <a:pt x="21041" y="13644"/>
                    <a:pt x="21054" y="13691"/>
                    <a:pt x="21131" y="13770"/>
                  </a:cubicBezTo>
                  <a:lnTo>
                    <a:pt x="21600" y="14254"/>
                  </a:lnTo>
                  <a:cubicBezTo>
                    <a:pt x="21600" y="14254"/>
                    <a:pt x="21019" y="14204"/>
                    <a:pt x="21016" y="14203"/>
                  </a:cubicBezTo>
                  <a:lnTo>
                    <a:pt x="20306" y="15341"/>
                  </a:lnTo>
                  <a:lnTo>
                    <a:pt x="20306" y="17079"/>
                  </a:lnTo>
                  <a:lnTo>
                    <a:pt x="20237" y="17151"/>
                  </a:lnTo>
                  <a:cubicBezTo>
                    <a:pt x="20174" y="17215"/>
                    <a:pt x="18734" y="18694"/>
                    <a:pt x="17897" y="18812"/>
                  </a:cubicBezTo>
                  <a:cubicBezTo>
                    <a:pt x="17876" y="18935"/>
                    <a:pt x="17848" y="19343"/>
                    <a:pt x="17985" y="20596"/>
                  </a:cubicBezTo>
                  <a:lnTo>
                    <a:pt x="18019" y="20909"/>
                  </a:lnTo>
                  <a:lnTo>
                    <a:pt x="17802" y="20871"/>
                  </a:lnTo>
                  <a:cubicBezTo>
                    <a:pt x="17785" y="20868"/>
                    <a:pt x="17761" y="20867"/>
                    <a:pt x="17730" y="20867"/>
                  </a:cubicBezTo>
                  <a:cubicBezTo>
                    <a:pt x="16986" y="20867"/>
                    <a:pt x="13187" y="21563"/>
                    <a:pt x="13149" y="21570"/>
                  </a:cubicBezTo>
                  <a:lnTo>
                    <a:pt x="12987" y="21600"/>
                  </a:lnTo>
                  <a:cubicBezTo>
                    <a:pt x="12987" y="21600"/>
                    <a:pt x="12964" y="21366"/>
                    <a:pt x="12964" y="21366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87" name="Shape 187"/>
            <p:cNvSpPr/>
            <p:nvPr/>
          </p:nvSpPr>
          <p:spPr>
            <a:xfrm>
              <a:off x="2254017" y="813645"/>
              <a:ext cx="624205" cy="675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7" h="21600" extrusionOk="0">
                  <a:moveTo>
                    <a:pt x="11046" y="21600"/>
                  </a:moveTo>
                  <a:cubicBezTo>
                    <a:pt x="10593" y="21600"/>
                    <a:pt x="10211" y="21517"/>
                    <a:pt x="9877" y="21347"/>
                  </a:cubicBezTo>
                  <a:cubicBezTo>
                    <a:pt x="9385" y="21093"/>
                    <a:pt x="9083" y="20691"/>
                    <a:pt x="8790" y="20302"/>
                  </a:cubicBezTo>
                  <a:cubicBezTo>
                    <a:pt x="8494" y="19908"/>
                    <a:pt x="8215" y="19535"/>
                    <a:pt x="7764" y="19376"/>
                  </a:cubicBezTo>
                  <a:cubicBezTo>
                    <a:pt x="7551" y="19300"/>
                    <a:pt x="7349" y="19264"/>
                    <a:pt x="7145" y="19264"/>
                  </a:cubicBezTo>
                  <a:cubicBezTo>
                    <a:pt x="6769" y="19264"/>
                    <a:pt x="6438" y="19388"/>
                    <a:pt x="6088" y="19519"/>
                  </a:cubicBezTo>
                  <a:cubicBezTo>
                    <a:pt x="5733" y="19652"/>
                    <a:pt x="5366" y="19789"/>
                    <a:pt x="4951" y="19789"/>
                  </a:cubicBezTo>
                  <a:cubicBezTo>
                    <a:pt x="4476" y="19789"/>
                    <a:pt x="4024" y="19606"/>
                    <a:pt x="3569" y="19229"/>
                  </a:cubicBezTo>
                  <a:cubicBezTo>
                    <a:pt x="2796" y="18589"/>
                    <a:pt x="2205" y="18362"/>
                    <a:pt x="1310" y="18362"/>
                  </a:cubicBezTo>
                  <a:cubicBezTo>
                    <a:pt x="1173" y="18362"/>
                    <a:pt x="1030" y="18367"/>
                    <a:pt x="880" y="18378"/>
                  </a:cubicBezTo>
                  <a:lnTo>
                    <a:pt x="643" y="18394"/>
                  </a:lnTo>
                  <a:lnTo>
                    <a:pt x="525" y="18197"/>
                  </a:lnTo>
                  <a:cubicBezTo>
                    <a:pt x="428" y="18035"/>
                    <a:pt x="-324" y="14386"/>
                    <a:pt x="162" y="13649"/>
                  </a:cubicBezTo>
                  <a:lnTo>
                    <a:pt x="249" y="13517"/>
                  </a:lnTo>
                  <a:lnTo>
                    <a:pt x="411" y="13488"/>
                  </a:lnTo>
                  <a:cubicBezTo>
                    <a:pt x="848" y="13412"/>
                    <a:pt x="1264" y="13367"/>
                    <a:pt x="1667" y="13323"/>
                  </a:cubicBezTo>
                  <a:cubicBezTo>
                    <a:pt x="3105" y="13168"/>
                    <a:pt x="4145" y="13056"/>
                    <a:pt x="4917" y="11741"/>
                  </a:cubicBezTo>
                  <a:cubicBezTo>
                    <a:pt x="5168" y="11314"/>
                    <a:pt x="5231" y="10705"/>
                    <a:pt x="5292" y="10117"/>
                  </a:cubicBezTo>
                  <a:cubicBezTo>
                    <a:pt x="5400" y="9076"/>
                    <a:pt x="5533" y="7798"/>
                    <a:pt x="6922" y="7521"/>
                  </a:cubicBezTo>
                  <a:cubicBezTo>
                    <a:pt x="6930" y="6965"/>
                    <a:pt x="6714" y="6338"/>
                    <a:pt x="6504" y="5728"/>
                  </a:cubicBezTo>
                  <a:cubicBezTo>
                    <a:pt x="6143" y="4678"/>
                    <a:pt x="5769" y="3591"/>
                    <a:pt x="6415" y="2667"/>
                  </a:cubicBezTo>
                  <a:cubicBezTo>
                    <a:pt x="6696" y="2270"/>
                    <a:pt x="7117" y="2045"/>
                    <a:pt x="7489" y="1846"/>
                  </a:cubicBezTo>
                  <a:cubicBezTo>
                    <a:pt x="7808" y="1676"/>
                    <a:pt x="8110" y="1516"/>
                    <a:pt x="8287" y="1275"/>
                  </a:cubicBezTo>
                  <a:cubicBezTo>
                    <a:pt x="8414" y="1101"/>
                    <a:pt x="8495" y="868"/>
                    <a:pt x="8543" y="544"/>
                  </a:cubicBezTo>
                  <a:lnTo>
                    <a:pt x="8624" y="0"/>
                  </a:lnTo>
                  <a:lnTo>
                    <a:pt x="9115" y="296"/>
                  </a:lnTo>
                  <a:cubicBezTo>
                    <a:pt x="11719" y="1865"/>
                    <a:pt x="19381" y="3086"/>
                    <a:pt x="20890" y="3315"/>
                  </a:cubicBezTo>
                  <a:lnTo>
                    <a:pt x="21190" y="3361"/>
                  </a:lnTo>
                  <a:lnTo>
                    <a:pt x="21204" y="3646"/>
                  </a:lnTo>
                  <a:cubicBezTo>
                    <a:pt x="21276" y="5127"/>
                    <a:pt x="21040" y="6022"/>
                    <a:pt x="20484" y="6382"/>
                  </a:cubicBezTo>
                  <a:cubicBezTo>
                    <a:pt x="20296" y="6504"/>
                    <a:pt x="20104" y="6620"/>
                    <a:pt x="19913" y="6735"/>
                  </a:cubicBezTo>
                  <a:cubicBezTo>
                    <a:pt x="19202" y="7164"/>
                    <a:pt x="18530" y="7568"/>
                    <a:pt x="18323" y="8156"/>
                  </a:cubicBezTo>
                  <a:cubicBezTo>
                    <a:pt x="18116" y="8739"/>
                    <a:pt x="18024" y="9680"/>
                    <a:pt x="17988" y="10181"/>
                  </a:cubicBezTo>
                  <a:cubicBezTo>
                    <a:pt x="18447" y="10228"/>
                    <a:pt x="19152" y="10361"/>
                    <a:pt x="19451" y="10734"/>
                  </a:cubicBezTo>
                  <a:cubicBezTo>
                    <a:pt x="19596" y="10914"/>
                    <a:pt x="19641" y="11127"/>
                    <a:pt x="19580" y="11350"/>
                  </a:cubicBezTo>
                  <a:cubicBezTo>
                    <a:pt x="19405" y="12005"/>
                    <a:pt x="18841" y="13333"/>
                    <a:pt x="18712" y="13631"/>
                  </a:cubicBezTo>
                  <a:lnTo>
                    <a:pt x="18576" y="17128"/>
                  </a:lnTo>
                  <a:lnTo>
                    <a:pt x="18221" y="17133"/>
                  </a:lnTo>
                  <a:cubicBezTo>
                    <a:pt x="15991" y="17160"/>
                    <a:pt x="13474" y="17268"/>
                    <a:pt x="13124" y="17400"/>
                  </a:cubicBezTo>
                  <a:cubicBezTo>
                    <a:pt x="12570" y="17610"/>
                    <a:pt x="11996" y="18711"/>
                    <a:pt x="12050" y="21170"/>
                  </a:cubicBezTo>
                  <a:lnTo>
                    <a:pt x="12057" y="21479"/>
                  </a:lnTo>
                  <a:lnTo>
                    <a:pt x="11731" y="21547"/>
                  </a:lnTo>
                  <a:cubicBezTo>
                    <a:pt x="11477" y="21583"/>
                    <a:pt x="11253" y="21600"/>
                    <a:pt x="11046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88" name="Shape 188"/>
            <p:cNvSpPr/>
            <p:nvPr/>
          </p:nvSpPr>
          <p:spPr>
            <a:xfrm>
              <a:off x="2089089" y="1286439"/>
              <a:ext cx="608298" cy="663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7" h="21600" extrusionOk="0">
                  <a:moveTo>
                    <a:pt x="5581" y="21600"/>
                  </a:moveTo>
                  <a:cubicBezTo>
                    <a:pt x="4651" y="21600"/>
                    <a:pt x="2748" y="20905"/>
                    <a:pt x="1008" y="20226"/>
                  </a:cubicBezTo>
                  <a:cubicBezTo>
                    <a:pt x="802" y="20145"/>
                    <a:pt x="660" y="20089"/>
                    <a:pt x="610" y="20074"/>
                  </a:cubicBezTo>
                  <a:lnTo>
                    <a:pt x="717" y="19786"/>
                  </a:lnTo>
                  <a:lnTo>
                    <a:pt x="717" y="19731"/>
                  </a:lnTo>
                  <a:lnTo>
                    <a:pt x="327" y="19731"/>
                  </a:lnTo>
                  <a:lnTo>
                    <a:pt x="327" y="15508"/>
                  </a:lnTo>
                  <a:lnTo>
                    <a:pt x="361" y="15438"/>
                  </a:lnTo>
                  <a:cubicBezTo>
                    <a:pt x="966" y="14193"/>
                    <a:pt x="1349" y="12843"/>
                    <a:pt x="1166" y="12607"/>
                  </a:cubicBezTo>
                  <a:cubicBezTo>
                    <a:pt x="366" y="12244"/>
                    <a:pt x="197" y="11073"/>
                    <a:pt x="74" y="10218"/>
                  </a:cubicBezTo>
                  <a:cubicBezTo>
                    <a:pt x="51" y="10059"/>
                    <a:pt x="31" y="9916"/>
                    <a:pt x="8" y="9802"/>
                  </a:cubicBezTo>
                  <a:cubicBezTo>
                    <a:pt x="-133" y="9095"/>
                    <a:pt x="1511" y="7498"/>
                    <a:pt x="2590" y="6539"/>
                  </a:cubicBezTo>
                  <a:lnTo>
                    <a:pt x="2590" y="2697"/>
                  </a:lnTo>
                  <a:cubicBezTo>
                    <a:pt x="2590" y="1591"/>
                    <a:pt x="5364" y="392"/>
                    <a:pt x="6214" y="51"/>
                  </a:cubicBezTo>
                  <a:lnTo>
                    <a:pt x="6278" y="26"/>
                  </a:lnTo>
                  <a:lnTo>
                    <a:pt x="6788" y="0"/>
                  </a:lnTo>
                  <a:lnTo>
                    <a:pt x="6825" y="341"/>
                  </a:lnTo>
                  <a:cubicBezTo>
                    <a:pt x="6917" y="1199"/>
                    <a:pt x="7082" y="2092"/>
                    <a:pt x="7173" y="2517"/>
                  </a:cubicBezTo>
                  <a:cubicBezTo>
                    <a:pt x="7231" y="2516"/>
                    <a:pt x="7290" y="2515"/>
                    <a:pt x="7347" y="2515"/>
                  </a:cubicBezTo>
                  <a:cubicBezTo>
                    <a:pt x="8463" y="2515"/>
                    <a:pt x="9265" y="2812"/>
                    <a:pt x="10205" y="3576"/>
                  </a:cubicBezTo>
                  <a:cubicBezTo>
                    <a:pt x="10637" y="3927"/>
                    <a:pt x="10939" y="3967"/>
                    <a:pt x="11128" y="3967"/>
                  </a:cubicBezTo>
                  <a:cubicBezTo>
                    <a:pt x="11410" y="3967"/>
                    <a:pt x="11694" y="3863"/>
                    <a:pt x="12021" y="3743"/>
                  </a:cubicBezTo>
                  <a:cubicBezTo>
                    <a:pt x="12418" y="3598"/>
                    <a:pt x="12867" y="3433"/>
                    <a:pt x="13405" y="3433"/>
                  </a:cubicBezTo>
                  <a:cubicBezTo>
                    <a:pt x="13712" y="3433"/>
                    <a:pt x="14012" y="3485"/>
                    <a:pt x="14321" y="3593"/>
                  </a:cubicBezTo>
                  <a:cubicBezTo>
                    <a:pt x="15012" y="3833"/>
                    <a:pt x="15403" y="4342"/>
                    <a:pt x="15748" y="4792"/>
                  </a:cubicBezTo>
                  <a:cubicBezTo>
                    <a:pt x="16011" y="5137"/>
                    <a:pt x="16261" y="5463"/>
                    <a:pt x="16613" y="5641"/>
                  </a:cubicBezTo>
                  <a:cubicBezTo>
                    <a:pt x="16842" y="5755"/>
                    <a:pt x="17118" y="5811"/>
                    <a:pt x="17455" y="5811"/>
                  </a:cubicBezTo>
                  <a:cubicBezTo>
                    <a:pt x="17632" y="5811"/>
                    <a:pt x="17827" y="5796"/>
                    <a:pt x="18052" y="5765"/>
                  </a:cubicBezTo>
                  <a:lnTo>
                    <a:pt x="18487" y="5705"/>
                  </a:lnTo>
                  <a:lnTo>
                    <a:pt x="18498" y="6111"/>
                  </a:lnTo>
                  <a:cubicBezTo>
                    <a:pt x="18559" y="8520"/>
                    <a:pt x="19505" y="9532"/>
                    <a:pt x="20296" y="9666"/>
                  </a:cubicBezTo>
                  <a:lnTo>
                    <a:pt x="21467" y="9864"/>
                  </a:lnTo>
                  <a:lnTo>
                    <a:pt x="20394" y="10340"/>
                  </a:lnTo>
                  <a:cubicBezTo>
                    <a:pt x="19810" y="10600"/>
                    <a:pt x="19153" y="10737"/>
                    <a:pt x="18518" y="10870"/>
                  </a:cubicBezTo>
                  <a:cubicBezTo>
                    <a:pt x="17505" y="11083"/>
                    <a:pt x="16548" y="11283"/>
                    <a:pt x="15856" y="11931"/>
                  </a:cubicBezTo>
                  <a:cubicBezTo>
                    <a:pt x="15470" y="12293"/>
                    <a:pt x="15465" y="12658"/>
                    <a:pt x="15457" y="13162"/>
                  </a:cubicBezTo>
                  <a:cubicBezTo>
                    <a:pt x="15454" y="13384"/>
                    <a:pt x="15451" y="13614"/>
                    <a:pt x="15414" y="13865"/>
                  </a:cubicBezTo>
                  <a:cubicBezTo>
                    <a:pt x="15255" y="14969"/>
                    <a:pt x="14532" y="15077"/>
                    <a:pt x="13765" y="15192"/>
                  </a:cubicBezTo>
                  <a:lnTo>
                    <a:pt x="13566" y="15222"/>
                  </a:lnTo>
                  <a:cubicBezTo>
                    <a:pt x="12497" y="15388"/>
                    <a:pt x="12150" y="15730"/>
                    <a:pt x="12020" y="16748"/>
                  </a:cubicBezTo>
                  <a:lnTo>
                    <a:pt x="11989" y="16986"/>
                  </a:lnTo>
                  <a:lnTo>
                    <a:pt x="11739" y="17051"/>
                  </a:lnTo>
                  <a:cubicBezTo>
                    <a:pt x="11058" y="17226"/>
                    <a:pt x="10361" y="17286"/>
                    <a:pt x="9687" y="17344"/>
                  </a:cubicBezTo>
                  <a:cubicBezTo>
                    <a:pt x="8582" y="17438"/>
                    <a:pt x="7539" y="17527"/>
                    <a:pt x="6542" y="18083"/>
                  </a:cubicBezTo>
                  <a:cubicBezTo>
                    <a:pt x="6167" y="18291"/>
                    <a:pt x="6289" y="19110"/>
                    <a:pt x="6386" y="19768"/>
                  </a:cubicBezTo>
                  <a:cubicBezTo>
                    <a:pt x="6503" y="20555"/>
                    <a:pt x="6624" y="21368"/>
                    <a:pt x="5919" y="21560"/>
                  </a:cubicBezTo>
                  <a:cubicBezTo>
                    <a:pt x="5820" y="21587"/>
                    <a:pt x="5710" y="21600"/>
                    <a:pt x="5581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89" name="Shape 189"/>
            <p:cNvSpPr/>
            <p:nvPr/>
          </p:nvSpPr>
          <p:spPr>
            <a:xfrm>
              <a:off x="1605300" y="1154496"/>
              <a:ext cx="425102" cy="142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4" h="21600" extrusionOk="0">
                  <a:moveTo>
                    <a:pt x="6297" y="21565"/>
                  </a:moveTo>
                  <a:cubicBezTo>
                    <a:pt x="3107" y="20593"/>
                    <a:pt x="-56" y="14975"/>
                    <a:pt x="0" y="11646"/>
                  </a:cubicBezTo>
                  <a:cubicBezTo>
                    <a:pt x="17" y="10668"/>
                    <a:pt x="258" y="9526"/>
                    <a:pt x="883" y="9526"/>
                  </a:cubicBezTo>
                  <a:cubicBezTo>
                    <a:pt x="1713" y="9526"/>
                    <a:pt x="4388" y="4173"/>
                    <a:pt x="6022" y="371"/>
                  </a:cubicBezTo>
                  <a:lnTo>
                    <a:pt x="6182" y="0"/>
                  </a:lnTo>
                  <a:lnTo>
                    <a:pt x="6383" y="21"/>
                  </a:lnTo>
                  <a:cubicBezTo>
                    <a:pt x="6423" y="25"/>
                    <a:pt x="10436" y="442"/>
                    <a:pt x="15291" y="442"/>
                  </a:cubicBezTo>
                  <a:cubicBezTo>
                    <a:pt x="15291" y="442"/>
                    <a:pt x="15291" y="442"/>
                    <a:pt x="15291" y="442"/>
                  </a:cubicBezTo>
                  <a:cubicBezTo>
                    <a:pt x="17200" y="442"/>
                    <a:pt x="19001" y="379"/>
                    <a:pt x="20645" y="252"/>
                  </a:cubicBezTo>
                  <a:lnTo>
                    <a:pt x="21544" y="183"/>
                  </a:lnTo>
                  <a:lnTo>
                    <a:pt x="18886" y="17308"/>
                  </a:lnTo>
                  <a:lnTo>
                    <a:pt x="10393" y="17308"/>
                  </a:lnTo>
                  <a:lnTo>
                    <a:pt x="10336" y="17272"/>
                  </a:lnTo>
                  <a:cubicBezTo>
                    <a:pt x="10271" y="17231"/>
                    <a:pt x="8734" y="16248"/>
                    <a:pt x="7695" y="14499"/>
                  </a:cubicBezTo>
                  <a:cubicBezTo>
                    <a:pt x="7458" y="15030"/>
                    <a:pt x="7088" y="17704"/>
                    <a:pt x="6909" y="20233"/>
                  </a:cubicBezTo>
                  <a:lnTo>
                    <a:pt x="6856" y="20978"/>
                  </a:lnTo>
                  <a:lnTo>
                    <a:pt x="6481" y="21600"/>
                  </a:lnTo>
                  <a:cubicBezTo>
                    <a:pt x="6481" y="21600"/>
                    <a:pt x="6297" y="21565"/>
                    <a:pt x="6297" y="21565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90" name="Shape 190"/>
            <p:cNvSpPr/>
            <p:nvPr/>
          </p:nvSpPr>
          <p:spPr>
            <a:xfrm>
              <a:off x="1176487" y="1198477"/>
              <a:ext cx="1102678" cy="763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24" y="21600"/>
                  </a:moveTo>
                  <a:cubicBezTo>
                    <a:pt x="11026" y="21600"/>
                    <a:pt x="9969" y="21483"/>
                    <a:pt x="9603" y="21438"/>
                  </a:cubicBezTo>
                  <a:lnTo>
                    <a:pt x="9545" y="21430"/>
                  </a:lnTo>
                  <a:lnTo>
                    <a:pt x="9497" y="21381"/>
                  </a:lnTo>
                  <a:cubicBezTo>
                    <a:pt x="9351" y="21231"/>
                    <a:pt x="9261" y="21076"/>
                    <a:pt x="9220" y="20905"/>
                  </a:cubicBezTo>
                  <a:cubicBezTo>
                    <a:pt x="9129" y="20532"/>
                    <a:pt x="8985" y="20398"/>
                    <a:pt x="8672" y="20398"/>
                  </a:cubicBezTo>
                  <a:cubicBezTo>
                    <a:pt x="8537" y="20398"/>
                    <a:pt x="8385" y="20423"/>
                    <a:pt x="8224" y="20450"/>
                  </a:cubicBezTo>
                  <a:cubicBezTo>
                    <a:pt x="8038" y="20481"/>
                    <a:pt x="7846" y="20512"/>
                    <a:pt x="7646" y="20512"/>
                  </a:cubicBezTo>
                  <a:cubicBezTo>
                    <a:pt x="6861" y="20512"/>
                    <a:pt x="6394" y="18393"/>
                    <a:pt x="6240" y="17558"/>
                  </a:cubicBezTo>
                  <a:lnTo>
                    <a:pt x="3923" y="17558"/>
                  </a:lnTo>
                  <a:lnTo>
                    <a:pt x="3299" y="15296"/>
                  </a:lnTo>
                  <a:cubicBezTo>
                    <a:pt x="2577" y="15233"/>
                    <a:pt x="1993" y="14848"/>
                    <a:pt x="1561" y="14150"/>
                  </a:cubicBezTo>
                  <a:cubicBezTo>
                    <a:pt x="710" y="12777"/>
                    <a:pt x="725" y="10630"/>
                    <a:pt x="746" y="10055"/>
                  </a:cubicBezTo>
                  <a:lnTo>
                    <a:pt x="0" y="8898"/>
                  </a:lnTo>
                  <a:lnTo>
                    <a:pt x="0" y="5407"/>
                  </a:lnTo>
                  <a:lnTo>
                    <a:pt x="1214" y="3080"/>
                  </a:lnTo>
                  <a:lnTo>
                    <a:pt x="1776" y="2997"/>
                  </a:lnTo>
                  <a:lnTo>
                    <a:pt x="1796" y="3000"/>
                  </a:lnTo>
                  <a:cubicBezTo>
                    <a:pt x="2098" y="3037"/>
                    <a:pt x="4764" y="3379"/>
                    <a:pt x="5325" y="3813"/>
                  </a:cubicBezTo>
                  <a:cubicBezTo>
                    <a:pt x="5790" y="4170"/>
                    <a:pt x="6202" y="4351"/>
                    <a:pt x="6546" y="4351"/>
                  </a:cubicBezTo>
                  <a:cubicBezTo>
                    <a:pt x="6763" y="4351"/>
                    <a:pt x="6956" y="4278"/>
                    <a:pt x="7121" y="4133"/>
                  </a:cubicBezTo>
                  <a:cubicBezTo>
                    <a:pt x="7308" y="3968"/>
                    <a:pt x="7541" y="3884"/>
                    <a:pt x="7813" y="3884"/>
                  </a:cubicBezTo>
                  <a:cubicBezTo>
                    <a:pt x="8518" y="3884"/>
                    <a:pt x="9296" y="4429"/>
                    <a:pt x="9556" y="4721"/>
                  </a:cubicBezTo>
                  <a:cubicBezTo>
                    <a:pt x="9652" y="4830"/>
                    <a:pt x="10091" y="4987"/>
                    <a:pt x="10562" y="4987"/>
                  </a:cubicBezTo>
                  <a:cubicBezTo>
                    <a:pt x="11019" y="4987"/>
                    <a:pt x="11169" y="4844"/>
                    <a:pt x="11184" y="4806"/>
                  </a:cubicBezTo>
                  <a:cubicBezTo>
                    <a:pt x="11183" y="3898"/>
                    <a:pt x="11961" y="3711"/>
                    <a:pt x="12287" y="3642"/>
                  </a:cubicBezTo>
                  <a:cubicBezTo>
                    <a:pt x="12284" y="3592"/>
                    <a:pt x="12270" y="3516"/>
                    <a:pt x="12228" y="3424"/>
                  </a:cubicBezTo>
                  <a:cubicBezTo>
                    <a:pt x="12149" y="3250"/>
                    <a:pt x="11873" y="2838"/>
                    <a:pt x="11027" y="2775"/>
                  </a:cubicBezTo>
                  <a:cubicBezTo>
                    <a:pt x="10959" y="2768"/>
                    <a:pt x="10897" y="2762"/>
                    <a:pt x="10833" y="2752"/>
                  </a:cubicBezTo>
                  <a:lnTo>
                    <a:pt x="10151" y="2650"/>
                  </a:lnTo>
                  <a:lnTo>
                    <a:pt x="10670" y="2235"/>
                  </a:lnTo>
                  <a:cubicBezTo>
                    <a:pt x="10757" y="1717"/>
                    <a:pt x="10967" y="807"/>
                    <a:pt x="11372" y="807"/>
                  </a:cubicBezTo>
                  <a:cubicBezTo>
                    <a:pt x="11442" y="807"/>
                    <a:pt x="11511" y="835"/>
                    <a:pt x="11576" y="889"/>
                  </a:cubicBezTo>
                  <a:cubicBezTo>
                    <a:pt x="11882" y="1141"/>
                    <a:pt x="12357" y="1304"/>
                    <a:pt x="12462" y="1338"/>
                  </a:cubicBezTo>
                  <a:lnTo>
                    <a:pt x="17640" y="1338"/>
                  </a:lnTo>
                  <a:lnTo>
                    <a:pt x="18777" y="0"/>
                  </a:lnTo>
                  <a:lnTo>
                    <a:pt x="21558" y="2506"/>
                  </a:lnTo>
                  <a:lnTo>
                    <a:pt x="21564" y="2667"/>
                  </a:lnTo>
                  <a:cubicBezTo>
                    <a:pt x="21566" y="2715"/>
                    <a:pt x="21570" y="2765"/>
                    <a:pt x="21574" y="2814"/>
                  </a:cubicBezTo>
                  <a:lnTo>
                    <a:pt x="21600" y="3142"/>
                  </a:lnTo>
                  <a:lnTo>
                    <a:pt x="21372" y="3160"/>
                  </a:lnTo>
                  <a:cubicBezTo>
                    <a:pt x="20552" y="3682"/>
                    <a:pt x="19654" y="4501"/>
                    <a:pt x="19654" y="4865"/>
                  </a:cubicBezTo>
                  <a:lnTo>
                    <a:pt x="19654" y="8467"/>
                  </a:lnTo>
                  <a:lnTo>
                    <a:pt x="19588" y="8559"/>
                  </a:lnTo>
                  <a:cubicBezTo>
                    <a:pt x="18853" y="9571"/>
                    <a:pt x="18224" y="10660"/>
                    <a:pt x="18216" y="10937"/>
                  </a:cubicBezTo>
                  <a:cubicBezTo>
                    <a:pt x="18228" y="11031"/>
                    <a:pt x="18241" y="11165"/>
                    <a:pt x="18254" y="11314"/>
                  </a:cubicBezTo>
                  <a:cubicBezTo>
                    <a:pt x="18300" y="11815"/>
                    <a:pt x="18386" y="12747"/>
                    <a:pt x="18637" y="12927"/>
                  </a:cubicBezTo>
                  <a:cubicBezTo>
                    <a:pt x="18871" y="13098"/>
                    <a:pt x="19110" y="13583"/>
                    <a:pt x="18486" y="15816"/>
                  </a:cubicBezTo>
                  <a:lnTo>
                    <a:pt x="18474" y="15859"/>
                  </a:lnTo>
                  <a:lnTo>
                    <a:pt x="18188" y="16367"/>
                  </a:lnTo>
                  <a:lnTo>
                    <a:pt x="16031" y="16367"/>
                  </a:lnTo>
                  <a:lnTo>
                    <a:pt x="15975" y="16309"/>
                  </a:lnTo>
                  <a:cubicBezTo>
                    <a:pt x="15527" y="15843"/>
                    <a:pt x="14935" y="15342"/>
                    <a:pt x="14723" y="15306"/>
                  </a:cubicBezTo>
                  <a:cubicBezTo>
                    <a:pt x="14617" y="15472"/>
                    <a:pt x="14506" y="16304"/>
                    <a:pt x="14485" y="17104"/>
                  </a:cubicBezTo>
                  <a:lnTo>
                    <a:pt x="14480" y="17299"/>
                  </a:lnTo>
                  <a:lnTo>
                    <a:pt x="14355" y="17377"/>
                  </a:lnTo>
                  <a:cubicBezTo>
                    <a:pt x="14342" y="17386"/>
                    <a:pt x="13024" y="18224"/>
                    <a:pt x="12693" y="19458"/>
                  </a:cubicBezTo>
                  <a:cubicBezTo>
                    <a:pt x="12640" y="19656"/>
                    <a:pt x="12595" y="19843"/>
                    <a:pt x="12552" y="20016"/>
                  </a:cubicBezTo>
                  <a:cubicBezTo>
                    <a:pt x="12345" y="20866"/>
                    <a:pt x="12165" y="21600"/>
                    <a:pt x="11524" y="2160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91" name="Shape 191"/>
            <p:cNvSpPr/>
            <p:nvPr/>
          </p:nvSpPr>
          <p:spPr>
            <a:xfrm>
              <a:off x="1924161" y="780659"/>
              <a:ext cx="608324" cy="526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00" y="17952"/>
                  </a:moveTo>
                  <a:lnTo>
                    <a:pt x="5856" y="19688"/>
                  </a:lnTo>
                  <a:lnTo>
                    <a:pt x="1199" y="19688"/>
                  </a:lnTo>
                  <a:lnTo>
                    <a:pt x="3051" y="15092"/>
                  </a:lnTo>
                  <a:lnTo>
                    <a:pt x="3293" y="15085"/>
                  </a:lnTo>
                  <a:cubicBezTo>
                    <a:pt x="9930" y="14895"/>
                    <a:pt x="11382" y="14193"/>
                    <a:pt x="11698" y="13914"/>
                  </a:cubicBezTo>
                  <a:cubicBezTo>
                    <a:pt x="10684" y="13371"/>
                    <a:pt x="5595" y="12702"/>
                    <a:pt x="939" y="12343"/>
                  </a:cubicBezTo>
                  <a:lnTo>
                    <a:pt x="792" y="12332"/>
                  </a:lnTo>
                  <a:lnTo>
                    <a:pt x="0" y="11412"/>
                  </a:lnTo>
                  <a:lnTo>
                    <a:pt x="62" y="11158"/>
                  </a:lnTo>
                  <a:cubicBezTo>
                    <a:pt x="1467" y="5430"/>
                    <a:pt x="3937" y="4811"/>
                    <a:pt x="4934" y="4811"/>
                  </a:cubicBezTo>
                  <a:cubicBezTo>
                    <a:pt x="5444" y="4811"/>
                    <a:pt x="5744" y="5083"/>
                    <a:pt x="6008" y="5322"/>
                  </a:cubicBezTo>
                  <a:cubicBezTo>
                    <a:pt x="6264" y="5555"/>
                    <a:pt x="6507" y="5774"/>
                    <a:pt x="7018" y="5873"/>
                  </a:cubicBezTo>
                  <a:cubicBezTo>
                    <a:pt x="7018" y="5873"/>
                    <a:pt x="7019" y="5873"/>
                    <a:pt x="7019" y="5873"/>
                  </a:cubicBezTo>
                  <a:cubicBezTo>
                    <a:pt x="7804" y="5873"/>
                    <a:pt x="10106" y="3540"/>
                    <a:pt x="11500" y="1883"/>
                  </a:cubicBezTo>
                  <a:lnTo>
                    <a:pt x="11628" y="1731"/>
                  </a:lnTo>
                  <a:lnTo>
                    <a:pt x="11815" y="1743"/>
                  </a:lnTo>
                  <a:cubicBezTo>
                    <a:pt x="14941" y="2031"/>
                    <a:pt x="17918" y="2034"/>
                    <a:pt x="17948" y="2034"/>
                  </a:cubicBezTo>
                  <a:cubicBezTo>
                    <a:pt x="18556" y="1980"/>
                    <a:pt x="18861" y="1463"/>
                    <a:pt x="19194" y="792"/>
                  </a:cubicBezTo>
                  <a:cubicBezTo>
                    <a:pt x="19397" y="385"/>
                    <a:pt x="19588" y="0"/>
                    <a:pt x="19963" y="0"/>
                  </a:cubicBezTo>
                  <a:cubicBezTo>
                    <a:pt x="20309" y="0"/>
                    <a:pt x="20527" y="346"/>
                    <a:pt x="20694" y="684"/>
                  </a:cubicBezTo>
                  <a:cubicBezTo>
                    <a:pt x="20772" y="840"/>
                    <a:pt x="20957" y="1095"/>
                    <a:pt x="21390" y="1416"/>
                  </a:cubicBezTo>
                  <a:lnTo>
                    <a:pt x="21600" y="1572"/>
                  </a:lnTo>
                  <a:lnTo>
                    <a:pt x="21565" y="1857"/>
                  </a:lnTo>
                  <a:cubicBezTo>
                    <a:pt x="21498" y="2418"/>
                    <a:pt x="21371" y="2839"/>
                    <a:pt x="21167" y="3182"/>
                  </a:cubicBezTo>
                  <a:cubicBezTo>
                    <a:pt x="20879" y="3662"/>
                    <a:pt x="20471" y="3929"/>
                    <a:pt x="20076" y="4187"/>
                  </a:cubicBezTo>
                  <a:cubicBezTo>
                    <a:pt x="19733" y="4412"/>
                    <a:pt x="19409" y="4624"/>
                    <a:pt x="19220" y="4952"/>
                  </a:cubicBezTo>
                  <a:cubicBezTo>
                    <a:pt x="18753" y="5773"/>
                    <a:pt x="19069" y="6904"/>
                    <a:pt x="19405" y="8101"/>
                  </a:cubicBezTo>
                  <a:cubicBezTo>
                    <a:pt x="19686" y="9103"/>
                    <a:pt x="19976" y="10140"/>
                    <a:pt x="19849" y="11135"/>
                  </a:cubicBezTo>
                  <a:lnTo>
                    <a:pt x="19803" y="11487"/>
                  </a:lnTo>
                  <a:lnTo>
                    <a:pt x="19496" y="11518"/>
                  </a:lnTo>
                  <a:cubicBezTo>
                    <a:pt x="18433" y="11625"/>
                    <a:pt x="18306" y="12520"/>
                    <a:pt x="18173" y="14092"/>
                  </a:cubicBezTo>
                  <a:cubicBezTo>
                    <a:pt x="18102" y="14937"/>
                    <a:pt x="18028" y="15811"/>
                    <a:pt x="17687" y="16521"/>
                  </a:cubicBezTo>
                  <a:cubicBezTo>
                    <a:pt x="16686" y="18614"/>
                    <a:pt x="15234" y="18806"/>
                    <a:pt x="13698" y="19009"/>
                  </a:cubicBezTo>
                  <a:cubicBezTo>
                    <a:pt x="13363" y="19054"/>
                    <a:pt x="13018" y="19100"/>
                    <a:pt x="12667" y="19166"/>
                  </a:cubicBezTo>
                  <a:cubicBezTo>
                    <a:pt x="12642" y="19369"/>
                    <a:pt x="12622" y="19804"/>
                    <a:pt x="12691" y="20698"/>
                  </a:cubicBezTo>
                  <a:lnTo>
                    <a:pt x="12761" y="21600"/>
                  </a:lnTo>
                  <a:cubicBezTo>
                    <a:pt x="12761" y="21600"/>
                    <a:pt x="7700" y="17952"/>
                    <a:pt x="7700" y="17952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92" name="Shape 192"/>
            <p:cNvSpPr/>
            <p:nvPr/>
          </p:nvSpPr>
          <p:spPr>
            <a:xfrm>
              <a:off x="439808" y="428812"/>
              <a:ext cx="891614" cy="703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4" h="21600" extrusionOk="0">
                  <a:moveTo>
                    <a:pt x="2433" y="21264"/>
                  </a:moveTo>
                  <a:cubicBezTo>
                    <a:pt x="2275" y="20005"/>
                    <a:pt x="2795" y="19160"/>
                    <a:pt x="3175" y="18543"/>
                  </a:cubicBezTo>
                  <a:cubicBezTo>
                    <a:pt x="3381" y="18208"/>
                    <a:pt x="3559" y="17919"/>
                    <a:pt x="3577" y="17675"/>
                  </a:cubicBezTo>
                  <a:cubicBezTo>
                    <a:pt x="3581" y="17620"/>
                    <a:pt x="3570" y="17599"/>
                    <a:pt x="3556" y="17580"/>
                  </a:cubicBezTo>
                  <a:cubicBezTo>
                    <a:pt x="3367" y="17313"/>
                    <a:pt x="2501" y="17305"/>
                    <a:pt x="1984" y="17300"/>
                  </a:cubicBezTo>
                  <a:cubicBezTo>
                    <a:pt x="1766" y="17298"/>
                    <a:pt x="1559" y="17295"/>
                    <a:pt x="1385" y="17283"/>
                  </a:cubicBezTo>
                  <a:lnTo>
                    <a:pt x="1351" y="17281"/>
                  </a:lnTo>
                  <a:cubicBezTo>
                    <a:pt x="1294" y="17281"/>
                    <a:pt x="1243" y="17291"/>
                    <a:pt x="1193" y="17309"/>
                  </a:cubicBezTo>
                  <a:lnTo>
                    <a:pt x="1022" y="17374"/>
                  </a:lnTo>
                  <a:lnTo>
                    <a:pt x="895" y="17168"/>
                  </a:lnTo>
                  <a:cubicBezTo>
                    <a:pt x="117" y="15951"/>
                    <a:pt x="-216" y="13661"/>
                    <a:pt x="146" y="12051"/>
                  </a:cubicBezTo>
                  <a:cubicBezTo>
                    <a:pt x="181" y="11888"/>
                    <a:pt x="217" y="11752"/>
                    <a:pt x="249" y="11632"/>
                  </a:cubicBezTo>
                  <a:cubicBezTo>
                    <a:pt x="357" y="11225"/>
                    <a:pt x="386" y="11116"/>
                    <a:pt x="221" y="10669"/>
                  </a:cubicBezTo>
                  <a:cubicBezTo>
                    <a:pt x="100" y="10343"/>
                    <a:pt x="-37" y="9973"/>
                    <a:pt x="104" y="9657"/>
                  </a:cubicBezTo>
                  <a:cubicBezTo>
                    <a:pt x="231" y="9369"/>
                    <a:pt x="508" y="9281"/>
                    <a:pt x="912" y="9232"/>
                  </a:cubicBezTo>
                  <a:cubicBezTo>
                    <a:pt x="1836" y="9120"/>
                    <a:pt x="3296" y="8215"/>
                    <a:pt x="3574" y="6996"/>
                  </a:cubicBezTo>
                  <a:cubicBezTo>
                    <a:pt x="3725" y="6325"/>
                    <a:pt x="3596" y="5542"/>
                    <a:pt x="3470" y="4785"/>
                  </a:cubicBezTo>
                  <a:cubicBezTo>
                    <a:pt x="3416" y="4460"/>
                    <a:pt x="3361" y="4125"/>
                    <a:pt x="3328" y="3801"/>
                  </a:cubicBezTo>
                  <a:lnTo>
                    <a:pt x="3291" y="3442"/>
                  </a:lnTo>
                  <a:lnTo>
                    <a:pt x="3573" y="3421"/>
                  </a:lnTo>
                  <a:cubicBezTo>
                    <a:pt x="3618" y="3417"/>
                    <a:pt x="3685" y="3406"/>
                    <a:pt x="3770" y="3392"/>
                  </a:cubicBezTo>
                  <a:cubicBezTo>
                    <a:pt x="4012" y="3353"/>
                    <a:pt x="4378" y="3294"/>
                    <a:pt x="4807" y="3294"/>
                  </a:cubicBezTo>
                  <a:cubicBezTo>
                    <a:pt x="5604" y="3294"/>
                    <a:pt x="6282" y="3503"/>
                    <a:pt x="6822" y="3917"/>
                  </a:cubicBezTo>
                  <a:cubicBezTo>
                    <a:pt x="6981" y="4037"/>
                    <a:pt x="7293" y="4042"/>
                    <a:pt x="7595" y="4047"/>
                  </a:cubicBezTo>
                  <a:cubicBezTo>
                    <a:pt x="8061" y="4055"/>
                    <a:pt x="8542" y="4063"/>
                    <a:pt x="8850" y="4448"/>
                  </a:cubicBezTo>
                  <a:cubicBezTo>
                    <a:pt x="8923" y="4537"/>
                    <a:pt x="9062" y="4735"/>
                    <a:pt x="9237" y="4984"/>
                  </a:cubicBezTo>
                  <a:cubicBezTo>
                    <a:pt x="9532" y="5404"/>
                    <a:pt x="10146" y="6277"/>
                    <a:pt x="10308" y="6380"/>
                  </a:cubicBezTo>
                  <a:lnTo>
                    <a:pt x="10308" y="6380"/>
                  </a:lnTo>
                  <a:cubicBezTo>
                    <a:pt x="10309" y="6380"/>
                    <a:pt x="10358" y="6403"/>
                    <a:pt x="10504" y="6403"/>
                  </a:cubicBezTo>
                  <a:cubicBezTo>
                    <a:pt x="11071" y="6403"/>
                    <a:pt x="11986" y="6099"/>
                    <a:pt x="12203" y="5919"/>
                  </a:cubicBezTo>
                  <a:cubicBezTo>
                    <a:pt x="12296" y="5109"/>
                    <a:pt x="12465" y="4046"/>
                    <a:pt x="12753" y="3395"/>
                  </a:cubicBezTo>
                  <a:cubicBezTo>
                    <a:pt x="13064" y="2691"/>
                    <a:pt x="14001" y="2065"/>
                    <a:pt x="14967" y="1494"/>
                  </a:cubicBezTo>
                  <a:cubicBezTo>
                    <a:pt x="16082" y="829"/>
                    <a:pt x="19567" y="205"/>
                    <a:pt x="20608" y="29"/>
                  </a:cubicBezTo>
                  <a:lnTo>
                    <a:pt x="20778" y="0"/>
                  </a:lnTo>
                  <a:lnTo>
                    <a:pt x="21053" y="568"/>
                  </a:lnTo>
                  <a:lnTo>
                    <a:pt x="21076" y="594"/>
                  </a:lnTo>
                  <a:cubicBezTo>
                    <a:pt x="21137" y="663"/>
                    <a:pt x="21199" y="732"/>
                    <a:pt x="21261" y="798"/>
                  </a:cubicBezTo>
                  <a:lnTo>
                    <a:pt x="21384" y="929"/>
                  </a:lnTo>
                  <a:lnTo>
                    <a:pt x="21350" y="1129"/>
                  </a:lnTo>
                  <a:cubicBezTo>
                    <a:pt x="21253" y="1696"/>
                    <a:pt x="21028" y="2667"/>
                    <a:pt x="20505" y="4074"/>
                  </a:cubicBezTo>
                  <a:cubicBezTo>
                    <a:pt x="20349" y="4493"/>
                    <a:pt x="20176" y="4941"/>
                    <a:pt x="19997" y="5406"/>
                  </a:cubicBezTo>
                  <a:cubicBezTo>
                    <a:pt x="19128" y="7656"/>
                    <a:pt x="18048" y="10457"/>
                    <a:pt x="18217" y="11808"/>
                  </a:cubicBezTo>
                  <a:lnTo>
                    <a:pt x="18248" y="12053"/>
                  </a:lnTo>
                  <a:lnTo>
                    <a:pt x="18151" y="12115"/>
                  </a:lnTo>
                  <a:cubicBezTo>
                    <a:pt x="17994" y="12548"/>
                    <a:pt x="17452" y="13866"/>
                    <a:pt x="16699" y="13866"/>
                  </a:cubicBezTo>
                  <a:cubicBezTo>
                    <a:pt x="16452" y="13866"/>
                    <a:pt x="16218" y="13727"/>
                    <a:pt x="16004" y="13453"/>
                  </a:cubicBezTo>
                  <a:cubicBezTo>
                    <a:pt x="15550" y="12872"/>
                    <a:pt x="14470" y="12526"/>
                    <a:pt x="13116" y="12526"/>
                  </a:cubicBezTo>
                  <a:cubicBezTo>
                    <a:pt x="12747" y="12526"/>
                    <a:pt x="12451" y="12554"/>
                    <a:pt x="12322" y="12582"/>
                  </a:cubicBezTo>
                  <a:cubicBezTo>
                    <a:pt x="12257" y="12596"/>
                    <a:pt x="12179" y="12604"/>
                    <a:pt x="12092" y="12612"/>
                  </a:cubicBezTo>
                  <a:cubicBezTo>
                    <a:pt x="11552" y="12663"/>
                    <a:pt x="10735" y="12739"/>
                    <a:pt x="10384" y="15296"/>
                  </a:cubicBezTo>
                  <a:cubicBezTo>
                    <a:pt x="9923" y="18663"/>
                    <a:pt x="3534" y="21351"/>
                    <a:pt x="3262" y="21464"/>
                  </a:cubicBezTo>
                  <a:lnTo>
                    <a:pt x="3223" y="21481"/>
                  </a:lnTo>
                  <a:lnTo>
                    <a:pt x="3181" y="21481"/>
                  </a:lnTo>
                  <a:cubicBezTo>
                    <a:pt x="3180" y="21481"/>
                    <a:pt x="3018" y="21483"/>
                    <a:pt x="2737" y="21543"/>
                  </a:cubicBezTo>
                  <a:lnTo>
                    <a:pt x="2475" y="21600"/>
                  </a:lnTo>
                  <a:cubicBezTo>
                    <a:pt x="2475" y="21600"/>
                    <a:pt x="2433" y="21264"/>
                    <a:pt x="2433" y="21264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93" name="Shape 193"/>
            <p:cNvSpPr/>
            <p:nvPr/>
          </p:nvSpPr>
          <p:spPr>
            <a:xfrm>
              <a:off x="1176487" y="439808"/>
              <a:ext cx="1096916" cy="637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9" h="21600" extrusionOk="0">
                  <a:moveTo>
                    <a:pt x="6783" y="15593"/>
                  </a:moveTo>
                  <a:cubicBezTo>
                    <a:pt x="5284" y="13184"/>
                    <a:pt x="3381" y="12679"/>
                    <a:pt x="2049" y="12679"/>
                  </a:cubicBezTo>
                  <a:cubicBezTo>
                    <a:pt x="1071" y="12679"/>
                    <a:pt x="358" y="12952"/>
                    <a:pt x="280" y="12983"/>
                  </a:cubicBezTo>
                  <a:lnTo>
                    <a:pt x="56" y="13073"/>
                  </a:lnTo>
                  <a:lnTo>
                    <a:pt x="19" y="12679"/>
                  </a:lnTo>
                  <a:cubicBezTo>
                    <a:pt x="-141" y="10952"/>
                    <a:pt x="736" y="7877"/>
                    <a:pt x="1510" y="5164"/>
                  </a:cubicBezTo>
                  <a:cubicBezTo>
                    <a:pt x="1655" y="4654"/>
                    <a:pt x="1795" y="4162"/>
                    <a:pt x="1921" y="3703"/>
                  </a:cubicBezTo>
                  <a:cubicBezTo>
                    <a:pt x="2330" y="2214"/>
                    <a:pt x="2504" y="1201"/>
                    <a:pt x="2579" y="614"/>
                  </a:cubicBezTo>
                  <a:lnTo>
                    <a:pt x="2656" y="0"/>
                  </a:lnTo>
                  <a:lnTo>
                    <a:pt x="2930" y="412"/>
                  </a:lnTo>
                  <a:cubicBezTo>
                    <a:pt x="6917" y="6415"/>
                    <a:pt x="10678" y="8740"/>
                    <a:pt x="12110" y="9461"/>
                  </a:cubicBezTo>
                  <a:lnTo>
                    <a:pt x="12352" y="9582"/>
                  </a:lnTo>
                  <a:lnTo>
                    <a:pt x="10793" y="15311"/>
                  </a:lnTo>
                  <a:lnTo>
                    <a:pt x="6850" y="15702"/>
                  </a:lnTo>
                  <a:cubicBezTo>
                    <a:pt x="6850" y="15702"/>
                    <a:pt x="6783" y="15593"/>
                    <a:pt x="6783" y="15593"/>
                  </a:cubicBezTo>
                  <a:close/>
                  <a:moveTo>
                    <a:pt x="11303" y="15412"/>
                  </a:moveTo>
                  <a:lnTo>
                    <a:pt x="12560" y="9735"/>
                  </a:lnTo>
                  <a:lnTo>
                    <a:pt x="12750" y="9830"/>
                  </a:lnTo>
                  <a:cubicBezTo>
                    <a:pt x="13028" y="9969"/>
                    <a:pt x="13156" y="10013"/>
                    <a:pt x="13179" y="10017"/>
                  </a:cubicBezTo>
                  <a:cubicBezTo>
                    <a:pt x="13184" y="10016"/>
                    <a:pt x="13216" y="10013"/>
                    <a:pt x="13262" y="10010"/>
                  </a:cubicBezTo>
                  <a:cubicBezTo>
                    <a:pt x="13386" y="10000"/>
                    <a:pt x="13600" y="9984"/>
                    <a:pt x="13866" y="9984"/>
                  </a:cubicBezTo>
                  <a:cubicBezTo>
                    <a:pt x="14953" y="9984"/>
                    <a:pt x="16405" y="10256"/>
                    <a:pt x="17154" y="11552"/>
                  </a:cubicBezTo>
                  <a:cubicBezTo>
                    <a:pt x="17374" y="11933"/>
                    <a:pt x="18169" y="12630"/>
                    <a:pt x="21007" y="13005"/>
                  </a:cubicBezTo>
                  <a:lnTo>
                    <a:pt x="21459" y="13064"/>
                  </a:lnTo>
                  <a:lnTo>
                    <a:pt x="21146" y="13633"/>
                  </a:lnTo>
                  <a:cubicBezTo>
                    <a:pt x="20813" y="14228"/>
                    <a:pt x="19128" y="17163"/>
                    <a:pt x="18381" y="17163"/>
                  </a:cubicBezTo>
                  <a:cubicBezTo>
                    <a:pt x="18350" y="17163"/>
                    <a:pt x="18322" y="17159"/>
                    <a:pt x="18294" y="17151"/>
                  </a:cubicBezTo>
                  <a:cubicBezTo>
                    <a:pt x="17904" y="17039"/>
                    <a:pt x="17695" y="16755"/>
                    <a:pt x="17543" y="16548"/>
                  </a:cubicBezTo>
                  <a:cubicBezTo>
                    <a:pt x="17408" y="16365"/>
                    <a:pt x="17344" y="16285"/>
                    <a:pt x="17217" y="16285"/>
                  </a:cubicBezTo>
                  <a:cubicBezTo>
                    <a:pt x="16864" y="16285"/>
                    <a:pt x="15660" y="16624"/>
                    <a:pt x="14947" y="20986"/>
                  </a:cubicBezTo>
                  <a:lnTo>
                    <a:pt x="14846" y="21600"/>
                  </a:lnTo>
                  <a:cubicBezTo>
                    <a:pt x="14846" y="21600"/>
                    <a:pt x="11303" y="15412"/>
                    <a:pt x="11303" y="1541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94" name="Shape 194"/>
            <p:cNvSpPr/>
            <p:nvPr/>
          </p:nvSpPr>
          <p:spPr>
            <a:xfrm>
              <a:off x="0" y="967578"/>
              <a:ext cx="892092" cy="915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5" h="21600" extrusionOk="0">
                  <a:moveTo>
                    <a:pt x="2485" y="11081"/>
                  </a:moveTo>
                  <a:cubicBezTo>
                    <a:pt x="2559" y="10907"/>
                    <a:pt x="3231" y="9365"/>
                    <a:pt x="3838" y="8864"/>
                  </a:cubicBezTo>
                  <a:cubicBezTo>
                    <a:pt x="4064" y="8677"/>
                    <a:pt x="3957" y="8191"/>
                    <a:pt x="3853" y="7722"/>
                  </a:cubicBezTo>
                  <a:cubicBezTo>
                    <a:pt x="3771" y="7347"/>
                    <a:pt x="3686" y="6961"/>
                    <a:pt x="3748" y="6636"/>
                  </a:cubicBezTo>
                  <a:cubicBezTo>
                    <a:pt x="3947" y="5591"/>
                    <a:pt x="10600" y="3591"/>
                    <a:pt x="11311" y="3410"/>
                  </a:cubicBezTo>
                  <a:cubicBezTo>
                    <a:pt x="11708" y="3308"/>
                    <a:pt x="12187" y="3115"/>
                    <a:pt x="12214" y="2769"/>
                  </a:cubicBezTo>
                  <a:cubicBezTo>
                    <a:pt x="12243" y="2386"/>
                    <a:pt x="11744" y="1878"/>
                    <a:pt x="11406" y="1737"/>
                  </a:cubicBezTo>
                  <a:cubicBezTo>
                    <a:pt x="11399" y="1734"/>
                    <a:pt x="11320" y="1708"/>
                    <a:pt x="10993" y="1692"/>
                  </a:cubicBezTo>
                  <a:lnTo>
                    <a:pt x="9990" y="1641"/>
                  </a:lnTo>
                  <a:lnTo>
                    <a:pt x="10787" y="1250"/>
                  </a:lnTo>
                  <a:cubicBezTo>
                    <a:pt x="10892" y="911"/>
                    <a:pt x="11251" y="0"/>
                    <a:pt x="12100" y="0"/>
                  </a:cubicBezTo>
                  <a:cubicBezTo>
                    <a:pt x="12122" y="0"/>
                    <a:pt x="12144" y="1"/>
                    <a:pt x="12166" y="2"/>
                  </a:cubicBezTo>
                  <a:cubicBezTo>
                    <a:pt x="12333" y="11"/>
                    <a:pt x="12531" y="13"/>
                    <a:pt x="12740" y="14"/>
                  </a:cubicBezTo>
                  <a:cubicBezTo>
                    <a:pt x="13538" y="20"/>
                    <a:pt x="14362" y="26"/>
                    <a:pt x="14708" y="400"/>
                  </a:cubicBezTo>
                  <a:cubicBezTo>
                    <a:pt x="14826" y="529"/>
                    <a:pt x="14880" y="691"/>
                    <a:pt x="14863" y="869"/>
                  </a:cubicBezTo>
                  <a:cubicBezTo>
                    <a:pt x="14831" y="1209"/>
                    <a:pt x="14597" y="1500"/>
                    <a:pt x="14349" y="1809"/>
                  </a:cubicBezTo>
                  <a:cubicBezTo>
                    <a:pt x="13975" y="2274"/>
                    <a:pt x="13589" y="2754"/>
                    <a:pt x="13710" y="3498"/>
                  </a:cubicBezTo>
                  <a:lnTo>
                    <a:pt x="13752" y="3752"/>
                  </a:lnTo>
                  <a:lnTo>
                    <a:pt x="13493" y="3795"/>
                  </a:lnTo>
                  <a:cubicBezTo>
                    <a:pt x="12989" y="3878"/>
                    <a:pt x="12198" y="4095"/>
                    <a:pt x="11294" y="4650"/>
                  </a:cubicBezTo>
                  <a:cubicBezTo>
                    <a:pt x="10721" y="5002"/>
                    <a:pt x="10084" y="5587"/>
                    <a:pt x="9467" y="6153"/>
                  </a:cubicBezTo>
                  <a:cubicBezTo>
                    <a:pt x="8837" y="6731"/>
                    <a:pt x="8186" y="7328"/>
                    <a:pt x="7594" y="7683"/>
                  </a:cubicBezTo>
                  <a:cubicBezTo>
                    <a:pt x="7023" y="8027"/>
                    <a:pt x="6519" y="8223"/>
                    <a:pt x="6114" y="8380"/>
                  </a:cubicBezTo>
                  <a:cubicBezTo>
                    <a:pt x="5648" y="8561"/>
                    <a:pt x="5384" y="8671"/>
                    <a:pt x="5376" y="8817"/>
                  </a:cubicBezTo>
                  <a:cubicBezTo>
                    <a:pt x="5279" y="10615"/>
                    <a:pt x="2912" y="11395"/>
                    <a:pt x="2812" y="11428"/>
                  </a:cubicBezTo>
                  <a:lnTo>
                    <a:pt x="2261" y="11605"/>
                  </a:lnTo>
                  <a:cubicBezTo>
                    <a:pt x="2261" y="11605"/>
                    <a:pt x="2485" y="11081"/>
                    <a:pt x="2485" y="11081"/>
                  </a:cubicBezTo>
                  <a:close/>
                  <a:moveTo>
                    <a:pt x="742" y="21600"/>
                  </a:moveTo>
                  <a:cubicBezTo>
                    <a:pt x="442" y="21600"/>
                    <a:pt x="210" y="21461"/>
                    <a:pt x="89" y="21209"/>
                  </a:cubicBezTo>
                  <a:cubicBezTo>
                    <a:pt x="-115" y="20786"/>
                    <a:pt x="57" y="20136"/>
                    <a:pt x="345" y="19794"/>
                  </a:cubicBezTo>
                  <a:lnTo>
                    <a:pt x="416" y="19711"/>
                  </a:lnTo>
                  <a:cubicBezTo>
                    <a:pt x="869" y="19181"/>
                    <a:pt x="1143" y="18861"/>
                    <a:pt x="1241" y="18206"/>
                  </a:cubicBezTo>
                  <a:cubicBezTo>
                    <a:pt x="1372" y="17336"/>
                    <a:pt x="1386" y="16450"/>
                    <a:pt x="1383" y="15776"/>
                  </a:cubicBezTo>
                  <a:lnTo>
                    <a:pt x="1382" y="15599"/>
                  </a:lnTo>
                  <a:cubicBezTo>
                    <a:pt x="1373" y="14412"/>
                    <a:pt x="1362" y="12935"/>
                    <a:pt x="2922" y="12538"/>
                  </a:cubicBezTo>
                  <a:cubicBezTo>
                    <a:pt x="3854" y="12301"/>
                    <a:pt x="4976" y="11787"/>
                    <a:pt x="5331" y="11057"/>
                  </a:cubicBezTo>
                  <a:cubicBezTo>
                    <a:pt x="5463" y="10787"/>
                    <a:pt x="5479" y="10478"/>
                    <a:pt x="5495" y="10151"/>
                  </a:cubicBezTo>
                  <a:cubicBezTo>
                    <a:pt x="5506" y="9916"/>
                    <a:pt x="5518" y="9674"/>
                    <a:pt x="5574" y="9431"/>
                  </a:cubicBezTo>
                  <a:lnTo>
                    <a:pt x="5581" y="9401"/>
                  </a:lnTo>
                  <a:lnTo>
                    <a:pt x="5595" y="9374"/>
                  </a:lnTo>
                  <a:cubicBezTo>
                    <a:pt x="5674" y="9216"/>
                    <a:pt x="5797" y="9204"/>
                    <a:pt x="6315" y="9152"/>
                  </a:cubicBezTo>
                  <a:cubicBezTo>
                    <a:pt x="6480" y="9136"/>
                    <a:pt x="6758" y="9108"/>
                    <a:pt x="6822" y="9087"/>
                  </a:cubicBezTo>
                  <a:cubicBezTo>
                    <a:pt x="7427" y="8769"/>
                    <a:pt x="10227" y="6939"/>
                    <a:pt x="10790" y="6273"/>
                  </a:cubicBezTo>
                  <a:lnTo>
                    <a:pt x="10899" y="6144"/>
                  </a:lnTo>
                  <a:lnTo>
                    <a:pt x="11064" y="6188"/>
                  </a:lnTo>
                  <a:cubicBezTo>
                    <a:pt x="11074" y="6191"/>
                    <a:pt x="12099" y="6461"/>
                    <a:pt x="13369" y="6461"/>
                  </a:cubicBezTo>
                  <a:cubicBezTo>
                    <a:pt x="13737" y="6461"/>
                    <a:pt x="14093" y="6439"/>
                    <a:pt x="14427" y="6394"/>
                  </a:cubicBezTo>
                  <a:cubicBezTo>
                    <a:pt x="15214" y="6290"/>
                    <a:pt x="16017" y="6111"/>
                    <a:pt x="16725" y="5953"/>
                  </a:cubicBezTo>
                  <a:cubicBezTo>
                    <a:pt x="17461" y="5789"/>
                    <a:pt x="18042" y="5660"/>
                    <a:pt x="18398" y="5660"/>
                  </a:cubicBezTo>
                  <a:cubicBezTo>
                    <a:pt x="18493" y="5660"/>
                    <a:pt x="18784" y="5660"/>
                    <a:pt x="18901" y="5886"/>
                  </a:cubicBezTo>
                  <a:cubicBezTo>
                    <a:pt x="19020" y="6115"/>
                    <a:pt x="18845" y="6351"/>
                    <a:pt x="18787" y="6428"/>
                  </a:cubicBezTo>
                  <a:cubicBezTo>
                    <a:pt x="18521" y="6783"/>
                    <a:pt x="18410" y="7063"/>
                    <a:pt x="18458" y="7258"/>
                  </a:cubicBezTo>
                  <a:cubicBezTo>
                    <a:pt x="18523" y="7525"/>
                    <a:pt x="18918" y="7722"/>
                    <a:pt x="19337" y="7931"/>
                  </a:cubicBezTo>
                  <a:cubicBezTo>
                    <a:pt x="19627" y="8075"/>
                    <a:pt x="19927" y="8224"/>
                    <a:pt x="20191" y="8425"/>
                  </a:cubicBezTo>
                  <a:cubicBezTo>
                    <a:pt x="20257" y="8475"/>
                    <a:pt x="20441" y="8567"/>
                    <a:pt x="20927" y="8615"/>
                  </a:cubicBezTo>
                  <a:lnTo>
                    <a:pt x="21485" y="8671"/>
                  </a:lnTo>
                  <a:lnTo>
                    <a:pt x="21087" y="9058"/>
                  </a:lnTo>
                  <a:cubicBezTo>
                    <a:pt x="20150" y="9968"/>
                    <a:pt x="19130" y="11127"/>
                    <a:pt x="19102" y="11400"/>
                  </a:cubicBezTo>
                  <a:cubicBezTo>
                    <a:pt x="19103" y="11626"/>
                    <a:pt x="19357" y="11965"/>
                    <a:pt x="19542" y="12212"/>
                  </a:cubicBezTo>
                  <a:cubicBezTo>
                    <a:pt x="19721" y="12451"/>
                    <a:pt x="19850" y="12623"/>
                    <a:pt x="19869" y="12795"/>
                  </a:cubicBezTo>
                  <a:cubicBezTo>
                    <a:pt x="19993" y="14019"/>
                    <a:pt x="20291" y="18033"/>
                    <a:pt x="18905" y="18390"/>
                  </a:cubicBezTo>
                  <a:cubicBezTo>
                    <a:pt x="18564" y="18478"/>
                    <a:pt x="18259" y="18679"/>
                    <a:pt x="17936" y="18891"/>
                  </a:cubicBezTo>
                  <a:cubicBezTo>
                    <a:pt x="17483" y="19188"/>
                    <a:pt x="17014" y="19496"/>
                    <a:pt x="16417" y="19496"/>
                  </a:cubicBezTo>
                  <a:cubicBezTo>
                    <a:pt x="16417" y="19496"/>
                    <a:pt x="16417" y="19496"/>
                    <a:pt x="16417" y="19496"/>
                  </a:cubicBezTo>
                  <a:cubicBezTo>
                    <a:pt x="15931" y="19496"/>
                    <a:pt x="15433" y="19288"/>
                    <a:pt x="14896" y="18859"/>
                  </a:cubicBezTo>
                  <a:cubicBezTo>
                    <a:pt x="13818" y="17998"/>
                    <a:pt x="13210" y="17647"/>
                    <a:pt x="12798" y="17647"/>
                  </a:cubicBezTo>
                  <a:cubicBezTo>
                    <a:pt x="12654" y="17647"/>
                    <a:pt x="12518" y="17688"/>
                    <a:pt x="12367" y="17737"/>
                  </a:cubicBezTo>
                  <a:cubicBezTo>
                    <a:pt x="11817" y="17917"/>
                    <a:pt x="9409" y="18294"/>
                    <a:pt x="8858" y="18379"/>
                  </a:cubicBezTo>
                  <a:cubicBezTo>
                    <a:pt x="8661" y="18651"/>
                    <a:pt x="8045" y="19550"/>
                    <a:pt x="7807" y="20462"/>
                  </a:cubicBezTo>
                  <a:lnTo>
                    <a:pt x="7760" y="20643"/>
                  </a:lnTo>
                  <a:lnTo>
                    <a:pt x="7570" y="20657"/>
                  </a:lnTo>
                  <a:cubicBezTo>
                    <a:pt x="6750" y="20717"/>
                    <a:pt x="5914" y="20810"/>
                    <a:pt x="5106" y="20900"/>
                  </a:cubicBezTo>
                  <a:cubicBezTo>
                    <a:pt x="4554" y="20962"/>
                    <a:pt x="4004" y="21023"/>
                    <a:pt x="3458" y="21074"/>
                  </a:cubicBezTo>
                  <a:cubicBezTo>
                    <a:pt x="3049" y="21111"/>
                    <a:pt x="2647" y="21215"/>
                    <a:pt x="2221" y="21326"/>
                  </a:cubicBezTo>
                  <a:cubicBezTo>
                    <a:pt x="1761" y="21445"/>
                    <a:pt x="1286" y="21569"/>
                    <a:pt x="804" y="21598"/>
                  </a:cubicBezTo>
                  <a:cubicBezTo>
                    <a:pt x="783" y="21599"/>
                    <a:pt x="762" y="21600"/>
                    <a:pt x="742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95" name="Shape 195"/>
            <p:cNvSpPr/>
            <p:nvPr/>
          </p:nvSpPr>
          <p:spPr>
            <a:xfrm>
              <a:off x="582746" y="0"/>
              <a:ext cx="741124" cy="6538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2" h="21600" extrusionOk="0">
                  <a:moveTo>
                    <a:pt x="8680" y="21600"/>
                  </a:moveTo>
                  <a:cubicBezTo>
                    <a:pt x="8472" y="21600"/>
                    <a:pt x="8314" y="21573"/>
                    <a:pt x="8196" y="21517"/>
                  </a:cubicBezTo>
                  <a:cubicBezTo>
                    <a:pt x="7937" y="21391"/>
                    <a:pt x="7502" y="20874"/>
                    <a:pt x="6682" y="19832"/>
                  </a:cubicBezTo>
                  <a:cubicBezTo>
                    <a:pt x="6487" y="19584"/>
                    <a:pt x="6319" y="19371"/>
                    <a:pt x="6246" y="19290"/>
                  </a:cubicBezTo>
                  <a:cubicBezTo>
                    <a:pt x="6055" y="19077"/>
                    <a:pt x="5604" y="19070"/>
                    <a:pt x="5168" y="19063"/>
                  </a:cubicBezTo>
                  <a:cubicBezTo>
                    <a:pt x="4721" y="19056"/>
                    <a:pt x="4259" y="19049"/>
                    <a:pt x="3921" y="18821"/>
                  </a:cubicBezTo>
                  <a:cubicBezTo>
                    <a:pt x="3368" y="18443"/>
                    <a:pt x="2661" y="18252"/>
                    <a:pt x="1818" y="18252"/>
                  </a:cubicBezTo>
                  <a:cubicBezTo>
                    <a:pt x="1341" y="18252"/>
                    <a:pt x="924" y="18313"/>
                    <a:pt x="648" y="18352"/>
                  </a:cubicBezTo>
                  <a:cubicBezTo>
                    <a:pt x="528" y="18370"/>
                    <a:pt x="433" y="18383"/>
                    <a:pt x="370" y="18387"/>
                  </a:cubicBezTo>
                  <a:lnTo>
                    <a:pt x="72" y="18408"/>
                  </a:lnTo>
                  <a:lnTo>
                    <a:pt x="36" y="18069"/>
                  </a:lnTo>
                  <a:cubicBezTo>
                    <a:pt x="27" y="17989"/>
                    <a:pt x="21" y="17934"/>
                    <a:pt x="18" y="17877"/>
                  </a:cubicBezTo>
                  <a:cubicBezTo>
                    <a:pt x="-188" y="15372"/>
                    <a:pt x="1433" y="12431"/>
                    <a:pt x="2033" y="11439"/>
                  </a:cubicBezTo>
                  <a:cubicBezTo>
                    <a:pt x="1767" y="11272"/>
                    <a:pt x="1378" y="11028"/>
                    <a:pt x="1051" y="10814"/>
                  </a:cubicBezTo>
                  <a:cubicBezTo>
                    <a:pt x="897" y="10713"/>
                    <a:pt x="803" y="10547"/>
                    <a:pt x="789" y="10348"/>
                  </a:cubicBezTo>
                  <a:cubicBezTo>
                    <a:pt x="744" y="9731"/>
                    <a:pt x="1595" y="8803"/>
                    <a:pt x="2183" y="8239"/>
                  </a:cubicBezTo>
                  <a:lnTo>
                    <a:pt x="2183" y="2064"/>
                  </a:lnTo>
                  <a:lnTo>
                    <a:pt x="2337" y="2064"/>
                  </a:lnTo>
                  <a:lnTo>
                    <a:pt x="2291" y="1736"/>
                  </a:lnTo>
                  <a:lnTo>
                    <a:pt x="2343" y="1726"/>
                  </a:lnTo>
                  <a:cubicBezTo>
                    <a:pt x="2368" y="1721"/>
                    <a:pt x="2392" y="1717"/>
                    <a:pt x="2416" y="1710"/>
                  </a:cubicBezTo>
                  <a:cubicBezTo>
                    <a:pt x="3102" y="1557"/>
                    <a:pt x="3462" y="1128"/>
                    <a:pt x="3810" y="712"/>
                  </a:cubicBezTo>
                  <a:cubicBezTo>
                    <a:pt x="3923" y="577"/>
                    <a:pt x="4033" y="447"/>
                    <a:pt x="4147" y="330"/>
                  </a:cubicBezTo>
                  <a:cubicBezTo>
                    <a:pt x="4226" y="249"/>
                    <a:pt x="4467" y="0"/>
                    <a:pt x="5704" y="0"/>
                  </a:cubicBezTo>
                  <a:cubicBezTo>
                    <a:pt x="6543" y="0"/>
                    <a:pt x="9066" y="193"/>
                    <a:pt x="9637" y="1051"/>
                  </a:cubicBezTo>
                  <a:cubicBezTo>
                    <a:pt x="9761" y="1237"/>
                    <a:pt x="9800" y="1455"/>
                    <a:pt x="9749" y="1667"/>
                  </a:cubicBezTo>
                  <a:cubicBezTo>
                    <a:pt x="9705" y="1846"/>
                    <a:pt x="9834" y="2404"/>
                    <a:pt x="10368" y="3209"/>
                  </a:cubicBezTo>
                  <a:cubicBezTo>
                    <a:pt x="10990" y="4147"/>
                    <a:pt x="11777" y="4828"/>
                    <a:pt x="12240" y="4828"/>
                  </a:cubicBezTo>
                  <a:cubicBezTo>
                    <a:pt x="12348" y="4828"/>
                    <a:pt x="12426" y="4791"/>
                    <a:pt x="12494" y="4709"/>
                  </a:cubicBezTo>
                  <a:cubicBezTo>
                    <a:pt x="13041" y="4048"/>
                    <a:pt x="14687" y="3713"/>
                    <a:pt x="17386" y="3713"/>
                  </a:cubicBezTo>
                  <a:cubicBezTo>
                    <a:pt x="18240" y="3713"/>
                    <a:pt x="18856" y="3749"/>
                    <a:pt x="18881" y="3751"/>
                  </a:cubicBezTo>
                  <a:cubicBezTo>
                    <a:pt x="19621" y="3791"/>
                    <a:pt x="20485" y="4264"/>
                    <a:pt x="20589" y="4959"/>
                  </a:cubicBezTo>
                  <a:cubicBezTo>
                    <a:pt x="20630" y="5228"/>
                    <a:pt x="20585" y="5733"/>
                    <a:pt x="19832" y="6084"/>
                  </a:cubicBezTo>
                  <a:cubicBezTo>
                    <a:pt x="19484" y="6246"/>
                    <a:pt x="19256" y="6523"/>
                    <a:pt x="19135" y="6932"/>
                  </a:cubicBezTo>
                  <a:cubicBezTo>
                    <a:pt x="18556" y="8895"/>
                    <a:pt x="20544" y="12981"/>
                    <a:pt x="21167" y="14186"/>
                  </a:cubicBezTo>
                  <a:lnTo>
                    <a:pt x="21412" y="14659"/>
                  </a:lnTo>
                  <a:lnTo>
                    <a:pt x="20936" y="14731"/>
                  </a:lnTo>
                  <a:cubicBezTo>
                    <a:pt x="18512" y="15097"/>
                    <a:pt x="15333" y="15710"/>
                    <a:pt x="14350" y="16233"/>
                  </a:cubicBezTo>
                  <a:cubicBezTo>
                    <a:pt x="13761" y="16544"/>
                    <a:pt x="12268" y="17334"/>
                    <a:pt x="11942" y="17993"/>
                  </a:cubicBezTo>
                  <a:cubicBezTo>
                    <a:pt x="11700" y="18482"/>
                    <a:pt x="11488" y="19388"/>
                    <a:pt x="11345" y="20545"/>
                  </a:cubicBezTo>
                  <a:cubicBezTo>
                    <a:pt x="11254" y="21309"/>
                    <a:pt x="9057" y="21600"/>
                    <a:pt x="8680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96" name="Shape 196"/>
            <p:cNvSpPr/>
            <p:nvPr/>
          </p:nvSpPr>
          <p:spPr>
            <a:xfrm>
              <a:off x="76966" y="54976"/>
              <a:ext cx="606521" cy="995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6" h="21600" extrusionOk="0">
                  <a:moveTo>
                    <a:pt x="1931" y="21599"/>
                  </a:moveTo>
                  <a:cubicBezTo>
                    <a:pt x="-34" y="21511"/>
                    <a:pt x="-14" y="20823"/>
                    <a:pt x="3" y="20270"/>
                  </a:cubicBezTo>
                  <a:cubicBezTo>
                    <a:pt x="4" y="20215"/>
                    <a:pt x="6" y="20159"/>
                    <a:pt x="6" y="20103"/>
                  </a:cubicBezTo>
                  <a:cubicBezTo>
                    <a:pt x="6" y="19454"/>
                    <a:pt x="4589" y="17069"/>
                    <a:pt x="6717" y="15996"/>
                  </a:cubicBezTo>
                  <a:cubicBezTo>
                    <a:pt x="6731" y="15482"/>
                    <a:pt x="6798" y="13293"/>
                    <a:pt x="6911" y="12040"/>
                  </a:cubicBezTo>
                  <a:cubicBezTo>
                    <a:pt x="7041" y="10615"/>
                    <a:pt x="11543" y="10245"/>
                    <a:pt x="12967" y="10163"/>
                  </a:cubicBezTo>
                  <a:lnTo>
                    <a:pt x="12910" y="5800"/>
                  </a:lnTo>
                  <a:cubicBezTo>
                    <a:pt x="11972" y="5619"/>
                    <a:pt x="10306" y="4953"/>
                    <a:pt x="9309" y="4250"/>
                  </a:cubicBezTo>
                  <a:cubicBezTo>
                    <a:pt x="8668" y="3799"/>
                    <a:pt x="8366" y="3381"/>
                    <a:pt x="8412" y="3007"/>
                  </a:cubicBezTo>
                  <a:cubicBezTo>
                    <a:pt x="8461" y="2598"/>
                    <a:pt x="8817" y="2110"/>
                    <a:pt x="10234" y="2110"/>
                  </a:cubicBezTo>
                  <a:cubicBezTo>
                    <a:pt x="10699" y="2110"/>
                    <a:pt x="11203" y="2159"/>
                    <a:pt x="11648" y="2203"/>
                  </a:cubicBezTo>
                  <a:cubicBezTo>
                    <a:pt x="11955" y="2233"/>
                    <a:pt x="12245" y="2261"/>
                    <a:pt x="12471" y="2268"/>
                  </a:cubicBezTo>
                  <a:cubicBezTo>
                    <a:pt x="12472" y="2268"/>
                    <a:pt x="12472" y="2268"/>
                    <a:pt x="12472" y="2268"/>
                  </a:cubicBezTo>
                  <a:cubicBezTo>
                    <a:pt x="13241" y="2268"/>
                    <a:pt x="13298" y="1295"/>
                    <a:pt x="13298" y="996"/>
                  </a:cubicBezTo>
                  <a:cubicBezTo>
                    <a:pt x="13298" y="430"/>
                    <a:pt x="14669" y="194"/>
                    <a:pt x="14825" y="169"/>
                  </a:cubicBezTo>
                  <a:lnTo>
                    <a:pt x="14874" y="161"/>
                  </a:lnTo>
                  <a:lnTo>
                    <a:pt x="14924" y="161"/>
                  </a:lnTo>
                  <a:cubicBezTo>
                    <a:pt x="14966" y="161"/>
                    <a:pt x="19095" y="160"/>
                    <a:pt x="20559" y="83"/>
                  </a:cubicBezTo>
                  <a:cubicBezTo>
                    <a:pt x="20684" y="76"/>
                    <a:pt x="20796" y="65"/>
                    <a:pt x="20908" y="53"/>
                  </a:cubicBezTo>
                  <a:lnTo>
                    <a:pt x="21370" y="0"/>
                  </a:lnTo>
                  <a:lnTo>
                    <a:pt x="21370" y="4570"/>
                  </a:lnTo>
                  <a:lnTo>
                    <a:pt x="21227" y="4641"/>
                  </a:lnTo>
                  <a:cubicBezTo>
                    <a:pt x="20473" y="5018"/>
                    <a:pt x="19790" y="5464"/>
                    <a:pt x="19670" y="5652"/>
                  </a:cubicBezTo>
                  <a:cubicBezTo>
                    <a:pt x="20338" y="5883"/>
                    <a:pt x="21165" y="6156"/>
                    <a:pt x="21165" y="6156"/>
                  </a:cubicBezTo>
                  <a:lnTo>
                    <a:pt x="21566" y="6288"/>
                  </a:lnTo>
                  <a:lnTo>
                    <a:pt x="21291" y="6510"/>
                  </a:lnTo>
                  <a:cubicBezTo>
                    <a:pt x="21262" y="6533"/>
                    <a:pt x="18427" y="8846"/>
                    <a:pt x="18703" y="10639"/>
                  </a:cubicBezTo>
                  <a:cubicBezTo>
                    <a:pt x="18740" y="10882"/>
                    <a:pt x="18829" y="11139"/>
                    <a:pt x="18923" y="11410"/>
                  </a:cubicBezTo>
                  <a:cubicBezTo>
                    <a:pt x="19129" y="12000"/>
                    <a:pt x="19341" y="12611"/>
                    <a:pt x="19060" y="13198"/>
                  </a:cubicBezTo>
                  <a:cubicBezTo>
                    <a:pt x="18530" y="14309"/>
                    <a:pt x="16035" y="15029"/>
                    <a:pt x="14438" y="15122"/>
                  </a:cubicBezTo>
                  <a:cubicBezTo>
                    <a:pt x="14080" y="15142"/>
                    <a:pt x="13928" y="15169"/>
                    <a:pt x="13865" y="15185"/>
                  </a:cubicBezTo>
                  <a:cubicBezTo>
                    <a:pt x="13891" y="15258"/>
                    <a:pt x="14005" y="15406"/>
                    <a:pt x="14047" y="15459"/>
                  </a:cubicBezTo>
                  <a:cubicBezTo>
                    <a:pt x="14408" y="15927"/>
                    <a:pt x="14316" y="16148"/>
                    <a:pt x="14122" y="16498"/>
                  </a:cubicBezTo>
                  <a:cubicBezTo>
                    <a:pt x="14079" y="16576"/>
                    <a:pt x="14029" y="16665"/>
                    <a:pt x="13980" y="16771"/>
                  </a:cubicBezTo>
                  <a:cubicBezTo>
                    <a:pt x="13515" y="17759"/>
                    <a:pt x="13948" y="19209"/>
                    <a:pt x="14925" y="19944"/>
                  </a:cubicBezTo>
                  <a:cubicBezTo>
                    <a:pt x="14943" y="19956"/>
                    <a:pt x="14960" y="19969"/>
                    <a:pt x="14975" y="19983"/>
                  </a:cubicBezTo>
                  <a:lnTo>
                    <a:pt x="15290" y="20252"/>
                  </a:lnTo>
                  <a:lnTo>
                    <a:pt x="14785" y="20359"/>
                  </a:lnTo>
                  <a:cubicBezTo>
                    <a:pt x="14080" y="20492"/>
                    <a:pt x="13791" y="21224"/>
                    <a:pt x="13789" y="21232"/>
                  </a:cubicBezTo>
                  <a:lnTo>
                    <a:pt x="13748" y="21342"/>
                  </a:lnTo>
                  <a:lnTo>
                    <a:pt x="13489" y="21421"/>
                  </a:lnTo>
                  <a:lnTo>
                    <a:pt x="13376" y="21420"/>
                  </a:lnTo>
                  <a:cubicBezTo>
                    <a:pt x="12998" y="21406"/>
                    <a:pt x="12473" y="21399"/>
                    <a:pt x="11818" y="21399"/>
                  </a:cubicBezTo>
                  <a:cubicBezTo>
                    <a:pt x="8308" y="21399"/>
                    <a:pt x="2043" y="21597"/>
                    <a:pt x="1981" y="21599"/>
                  </a:cubicBezTo>
                  <a:lnTo>
                    <a:pt x="1956" y="21600"/>
                  </a:lnTo>
                  <a:cubicBezTo>
                    <a:pt x="1956" y="21600"/>
                    <a:pt x="1931" y="21599"/>
                    <a:pt x="1931" y="21599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97" name="Shape 197"/>
            <p:cNvSpPr/>
            <p:nvPr/>
          </p:nvSpPr>
          <p:spPr>
            <a:xfrm>
              <a:off x="3485480" y="582745"/>
              <a:ext cx="610034" cy="5937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2" h="21600" extrusionOk="0">
                  <a:moveTo>
                    <a:pt x="9319" y="21600"/>
                  </a:moveTo>
                  <a:cubicBezTo>
                    <a:pt x="9181" y="21600"/>
                    <a:pt x="9057" y="21544"/>
                    <a:pt x="8972" y="21443"/>
                  </a:cubicBezTo>
                  <a:cubicBezTo>
                    <a:pt x="8886" y="21341"/>
                    <a:pt x="8850" y="21206"/>
                    <a:pt x="8870" y="21064"/>
                  </a:cubicBezTo>
                  <a:cubicBezTo>
                    <a:pt x="8824" y="20715"/>
                    <a:pt x="7200" y="19702"/>
                    <a:pt x="5537" y="19608"/>
                  </a:cubicBezTo>
                  <a:cubicBezTo>
                    <a:pt x="3756" y="19506"/>
                    <a:pt x="3600" y="16259"/>
                    <a:pt x="3605" y="15032"/>
                  </a:cubicBezTo>
                  <a:lnTo>
                    <a:pt x="0" y="15032"/>
                  </a:lnTo>
                  <a:lnTo>
                    <a:pt x="212" y="14484"/>
                  </a:lnTo>
                  <a:cubicBezTo>
                    <a:pt x="218" y="14466"/>
                    <a:pt x="892" y="12699"/>
                    <a:pt x="892" y="10608"/>
                  </a:cubicBezTo>
                  <a:cubicBezTo>
                    <a:pt x="892" y="8189"/>
                    <a:pt x="3709" y="6711"/>
                    <a:pt x="3829" y="6649"/>
                  </a:cubicBezTo>
                  <a:lnTo>
                    <a:pt x="3863" y="6631"/>
                  </a:lnTo>
                  <a:lnTo>
                    <a:pt x="3901" y="6621"/>
                  </a:lnTo>
                  <a:cubicBezTo>
                    <a:pt x="6220" y="5974"/>
                    <a:pt x="9672" y="4736"/>
                    <a:pt x="10085" y="4006"/>
                  </a:cubicBezTo>
                  <a:cubicBezTo>
                    <a:pt x="10722" y="2884"/>
                    <a:pt x="13347" y="0"/>
                    <a:pt x="14436" y="0"/>
                  </a:cubicBezTo>
                  <a:cubicBezTo>
                    <a:pt x="14487" y="0"/>
                    <a:pt x="14538" y="5"/>
                    <a:pt x="14586" y="16"/>
                  </a:cubicBezTo>
                  <a:lnTo>
                    <a:pt x="14659" y="31"/>
                  </a:lnTo>
                  <a:lnTo>
                    <a:pt x="14721" y="74"/>
                  </a:lnTo>
                  <a:cubicBezTo>
                    <a:pt x="14739" y="85"/>
                    <a:pt x="14928" y="185"/>
                    <a:pt x="15821" y="185"/>
                  </a:cubicBezTo>
                  <a:cubicBezTo>
                    <a:pt x="16591" y="185"/>
                    <a:pt x="17531" y="113"/>
                    <a:pt x="18218" y="61"/>
                  </a:cubicBezTo>
                  <a:cubicBezTo>
                    <a:pt x="18627" y="29"/>
                    <a:pt x="18922" y="7"/>
                    <a:pt x="19076" y="7"/>
                  </a:cubicBezTo>
                  <a:cubicBezTo>
                    <a:pt x="19682" y="7"/>
                    <a:pt x="19721" y="769"/>
                    <a:pt x="19765" y="1652"/>
                  </a:cubicBezTo>
                  <a:cubicBezTo>
                    <a:pt x="19802" y="2371"/>
                    <a:pt x="19863" y="3576"/>
                    <a:pt x="20274" y="3609"/>
                  </a:cubicBezTo>
                  <a:cubicBezTo>
                    <a:pt x="21150" y="3678"/>
                    <a:pt x="21562" y="4222"/>
                    <a:pt x="21581" y="4731"/>
                  </a:cubicBezTo>
                  <a:cubicBezTo>
                    <a:pt x="21600" y="5243"/>
                    <a:pt x="21208" y="5859"/>
                    <a:pt x="20303" y="6003"/>
                  </a:cubicBezTo>
                  <a:cubicBezTo>
                    <a:pt x="19080" y="6196"/>
                    <a:pt x="16839" y="7936"/>
                    <a:pt x="16839" y="8907"/>
                  </a:cubicBezTo>
                  <a:lnTo>
                    <a:pt x="16837" y="9311"/>
                  </a:lnTo>
                  <a:cubicBezTo>
                    <a:pt x="16826" y="10448"/>
                    <a:pt x="16846" y="11154"/>
                    <a:pt x="17382" y="11326"/>
                  </a:cubicBezTo>
                  <a:cubicBezTo>
                    <a:pt x="18242" y="11601"/>
                    <a:pt x="18809" y="12895"/>
                    <a:pt x="19274" y="14087"/>
                  </a:cubicBezTo>
                  <a:cubicBezTo>
                    <a:pt x="19338" y="14252"/>
                    <a:pt x="19386" y="14380"/>
                    <a:pt x="19420" y="14445"/>
                  </a:cubicBezTo>
                  <a:lnTo>
                    <a:pt x="19509" y="14619"/>
                  </a:lnTo>
                  <a:lnTo>
                    <a:pt x="19430" y="14798"/>
                  </a:lnTo>
                  <a:cubicBezTo>
                    <a:pt x="18681" y="16488"/>
                    <a:pt x="17700" y="17345"/>
                    <a:pt x="16514" y="17345"/>
                  </a:cubicBezTo>
                  <a:cubicBezTo>
                    <a:pt x="15742" y="17345"/>
                    <a:pt x="15072" y="16988"/>
                    <a:pt x="14583" y="16727"/>
                  </a:cubicBezTo>
                  <a:cubicBezTo>
                    <a:pt x="14521" y="16694"/>
                    <a:pt x="14451" y="16657"/>
                    <a:pt x="14384" y="16623"/>
                  </a:cubicBezTo>
                  <a:cubicBezTo>
                    <a:pt x="14302" y="17131"/>
                    <a:pt x="13888" y="17790"/>
                    <a:pt x="13125" y="18625"/>
                  </a:cubicBezTo>
                  <a:cubicBezTo>
                    <a:pt x="12032" y="19823"/>
                    <a:pt x="9952" y="21600"/>
                    <a:pt x="9319" y="21600"/>
                  </a:cubicBezTo>
                  <a:cubicBezTo>
                    <a:pt x="9319" y="21600"/>
                    <a:pt x="9319" y="21600"/>
                    <a:pt x="9319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4552015" y="1594305"/>
              <a:ext cx="1229368" cy="9783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0" h="21600" extrusionOk="0">
                  <a:moveTo>
                    <a:pt x="12280" y="21600"/>
                  </a:moveTo>
                  <a:cubicBezTo>
                    <a:pt x="11355" y="21600"/>
                    <a:pt x="9986" y="20894"/>
                    <a:pt x="9928" y="20864"/>
                  </a:cubicBezTo>
                  <a:lnTo>
                    <a:pt x="9805" y="20799"/>
                  </a:lnTo>
                  <a:lnTo>
                    <a:pt x="9840" y="19452"/>
                  </a:lnTo>
                  <a:lnTo>
                    <a:pt x="8458" y="17913"/>
                  </a:lnTo>
                  <a:lnTo>
                    <a:pt x="8490" y="16511"/>
                  </a:lnTo>
                  <a:cubicBezTo>
                    <a:pt x="7969" y="16027"/>
                    <a:pt x="5225" y="13474"/>
                    <a:pt x="4573" y="12728"/>
                  </a:cubicBezTo>
                  <a:cubicBezTo>
                    <a:pt x="4311" y="12428"/>
                    <a:pt x="4207" y="12134"/>
                    <a:pt x="4265" y="11854"/>
                  </a:cubicBezTo>
                  <a:cubicBezTo>
                    <a:pt x="4324" y="11571"/>
                    <a:pt x="4536" y="11402"/>
                    <a:pt x="4703" y="11310"/>
                  </a:cubicBezTo>
                  <a:cubicBezTo>
                    <a:pt x="4649" y="11238"/>
                    <a:pt x="4567" y="11158"/>
                    <a:pt x="4483" y="11076"/>
                  </a:cubicBezTo>
                  <a:cubicBezTo>
                    <a:pt x="4210" y="10811"/>
                    <a:pt x="3837" y="10448"/>
                    <a:pt x="3772" y="9743"/>
                  </a:cubicBezTo>
                  <a:cubicBezTo>
                    <a:pt x="3745" y="9442"/>
                    <a:pt x="2740" y="8993"/>
                    <a:pt x="1623" y="8783"/>
                  </a:cubicBezTo>
                  <a:lnTo>
                    <a:pt x="1522" y="8764"/>
                  </a:lnTo>
                  <a:lnTo>
                    <a:pt x="1210" y="7943"/>
                  </a:lnTo>
                  <a:cubicBezTo>
                    <a:pt x="1111" y="7938"/>
                    <a:pt x="966" y="7906"/>
                    <a:pt x="770" y="7847"/>
                  </a:cubicBezTo>
                  <a:cubicBezTo>
                    <a:pt x="565" y="7785"/>
                    <a:pt x="396" y="7620"/>
                    <a:pt x="268" y="7356"/>
                  </a:cubicBezTo>
                  <a:cubicBezTo>
                    <a:pt x="-50" y="6698"/>
                    <a:pt x="-10" y="5631"/>
                    <a:pt x="19" y="5489"/>
                  </a:cubicBezTo>
                  <a:cubicBezTo>
                    <a:pt x="110" y="5019"/>
                    <a:pt x="2205" y="4821"/>
                    <a:pt x="2225" y="4821"/>
                  </a:cubicBezTo>
                  <a:cubicBezTo>
                    <a:pt x="2355" y="4821"/>
                    <a:pt x="2650" y="4558"/>
                    <a:pt x="2865" y="4366"/>
                  </a:cubicBezTo>
                  <a:cubicBezTo>
                    <a:pt x="3186" y="4079"/>
                    <a:pt x="3489" y="3807"/>
                    <a:pt x="3749" y="3807"/>
                  </a:cubicBezTo>
                  <a:cubicBezTo>
                    <a:pt x="3762" y="3807"/>
                    <a:pt x="3775" y="3808"/>
                    <a:pt x="3787" y="3810"/>
                  </a:cubicBezTo>
                  <a:cubicBezTo>
                    <a:pt x="4166" y="3848"/>
                    <a:pt x="4875" y="4379"/>
                    <a:pt x="5079" y="4538"/>
                  </a:cubicBezTo>
                  <a:lnTo>
                    <a:pt x="6030" y="4538"/>
                  </a:lnTo>
                  <a:cubicBezTo>
                    <a:pt x="6486" y="3649"/>
                    <a:pt x="8459" y="3539"/>
                    <a:pt x="8870" y="3525"/>
                  </a:cubicBezTo>
                  <a:lnTo>
                    <a:pt x="9067" y="3519"/>
                  </a:lnTo>
                  <a:lnTo>
                    <a:pt x="9067" y="4157"/>
                  </a:lnTo>
                  <a:cubicBezTo>
                    <a:pt x="9312" y="4105"/>
                    <a:pt x="9747" y="4036"/>
                    <a:pt x="10415" y="4011"/>
                  </a:cubicBezTo>
                  <a:cubicBezTo>
                    <a:pt x="11088" y="3985"/>
                    <a:pt x="11135" y="2852"/>
                    <a:pt x="11125" y="1591"/>
                  </a:cubicBezTo>
                  <a:cubicBezTo>
                    <a:pt x="11123" y="1385"/>
                    <a:pt x="11122" y="1199"/>
                    <a:pt x="11127" y="1046"/>
                  </a:cubicBezTo>
                  <a:cubicBezTo>
                    <a:pt x="11159" y="136"/>
                    <a:pt x="12320" y="0"/>
                    <a:pt x="13009" y="0"/>
                  </a:cubicBezTo>
                  <a:cubicBezTo>
                    <a:pt x="13142" y="0"/>
                    <a:pt x="13226" y="6"/>
                    <a:pt x="13226" y="6"/>
                  </a:cubicBezTo>
                  <a:lnTo>
                    <a:pt x="14468" y="5"/>
                  </a:lnTo>
                  <a:lnTo>
                    <a:pt x="14392" y="319"/>
                  </a:lnTo>
                  <a:cubicBezTo>
                    <a:pt x="14359" y="454"/>
                    <a:pt x="14335" y="572"/>
                    <a:pt x="14320" y="649"/>
                  </a:cubicBezTo>
                  <a:cubicBezTo>
                    <a:pt x="14816" y="1638"/>
                    <a:pt x="15503" y="2672"/>
                    <a:pt x="15786" y="2673"/>
                  </a:cubicBezTo>
                  <a:cubicBezTo>
                    <a:pt x="15978" y="2674"/>
                    <a:pt x="16267" y="2674"/>
                    <a:pt x="16567" y="2674"/>
                  </a:cubicBezTo>
                  <a:lnTo>
                    <a:pt x="17773" y="2673"/>
                  </a:lnTo>
                  <a:cubicBezTo>
                    <a:pt x="17870" y="2629"/>
                    <a:pt x="18144" y="2518"/>
                    <a:pt x="18439" y="2518"/>
                  </a:cubicBezTo>
                  <a:cubicBezTo>
                    <a:pt x="18959" y="2518"/>
                    <a:pt x="19304" y="2858"/>
                    <a:pt x="19410" y="3474"/>
                  </a:cubicBezTo>
                  <a:cubicBezTo>
                    <a:pt x="19462" y="3777"/>
                    <a:pt x="19480" y="3976"/>
                    <a:pt x="19492" y="4121"/>
                  </a:cubicBezTo>
                  <a:cubicBezTo>
                    <a:pt x="19519" y="4418"/>
                    <a:pt x="19519" y="4418"/>
                    <a:pt x="19928" y="4881"/>
                  </a:cubicBezTo>
                  <a:lnTo>
                    <a:pt x="20115" y="5092"/>
                  </a:lnTo>
                  <a:lnTo>
                    <a:pt x="19905" y="5265"/>
                  </a:lnTo>
                  <a:cubicBezTo>
                    <a:pt x="19656" y="5469"/>
                    <a:pt x="19529" y="5662"/>
                    <a:pt x="19548" y="5809"/>
                  </a:cubicBezTo>
                  <a:cubicBezTo>
                    <a:pt x="19584" y="6099"/>
                    <a:pt x="20114" y="6408"/>
                    <a:pt x="20460" y="6526"/>
                  </a:cubicBezTo>
                  <a:lnTo>
                    <a:pt x="20621" y="6581"/>
                  </a:lnTo>
                  <a:lnTo>
                    <a:pt x="20601" y="6789"/>
                  </a:lnTo>
                  <a:cubicBezTo>
                    <a:pt x="20558" y="7254"/>
                    <a:pt x="20549" y="7747"/>
                    <a:pt x="20578" y="7923"/>
                  </a:cubicBezTo>
                  <a:cubicBezTo>
                    <a:pt x="20717" y="8015"/>
                    <a:pt x="20965" y="8412"/>
                    <a:pt x="21520" y="10111"/>
                  </a:cubicBezTo>
                  <a:lnTo>
                    <a:pt x="21550" y="10202"/>
                  </a:lnTo>
                  <a:lnTo>
                    <a:pt x="20314" y="14115"/>
                  </a:lnTo>
                  <a:lnTo>
                    <a:pt x="18954" y="15435"/>
                  </a:lnTo>
                  <a:lnTo>
                    <a:pt x="18954" y="15454"/>
                  </a:lnTo>
                  <a:lnTo>
                    <a:pt x="18880" y="15510"/>
                  </a:lnTo>
                  <a:lnTo>
                    <a:pt x="18844" y="15555"/>
                  </a:lnTo>
                  <a:lnTo>
                    <a:pt x="18820" y="15555"/>
                  </a:lnTo>
                  <a:cubicBezTo>
                    <a:pt x="18631" y="15701"/>
                    <a:pt x="18467" y="15863"/>
                    <a:pt x="18330" y="16036"/>
                  </a:cubicBezTo>
                  <a:cubicBezTo>
                    <a:pt x="17022" y="17683"/>
                    <a:pt x="16451" y="18048"/>
                    <a:pt x="15115" y="18090"/>
                  </a:cubicBezTo>
                  <a:cubicBezTo>
                    <a:pt x="14918" y="18096"/>
                    <a:pt x="14782" y="18160"/>
                    <a:pt x="14744" y="18266"/>
                  </a:cubicBezTo>
                  <a:cubicBezTo>
                    <a:pt x="14716" y="18345"/>
                    <a:pt x="14740" y="18445"/>
                    <a:pt x="14776" y="18501"/>
                  </a:cubicBezTo>
                  <a:cubicBezTo>
                    <a:pt x="14863" y="18632"/>
                    <a:pt x="15182" y="19248"/>
                    <a:pt x="15037" y="19637"/>
                  </a:cubicBezTo>
                  <a:cubicBezTo>
                    <a:pt x="15001" y="19734"/>
                    <a:pt x="14906" y="19897"/>
                    <a:pt x="14675" y="19897"/>
                  </a:cubicBezTo>
                  <a:cubicBezTo>
                    <a:pt x="14654" y="19897"/>
                    <a:pt x="14633" y="19896"/>
                    <a:pt x="14610" y="19893"/>
                  </a:cubicBezTo>
                  <a:cubicBezTo>
                    <a:pt x="14602" y="19892"/>
                    <a:pt x="14594" y="19892"/>
                    <a:pt x="14586" y="19892"/>
                  </a:cubicBezTo>
                  <a:cubicBezTo>
                    <a:pt x="14326" y="19892"/>
                    <a:pt x="13931" y="20333"/>
                    <a:pt x="13549" y="20761"/>
                  </a:cubicBezTo>
                  <a:cubicBezTo>
                    <a:pt x="13364" y="20968"/>
                    <a:pt x="13172" y="21183"/>
                    <a:pt x="12978" y="21369"/>
                  </a:cubicBezTo>
                  <a:cubicBezTo>
                    <a:pt x="12816" y="21524"/>
                    <a:pt x="12588" y="21600"/>
                    <a:pt x="12280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4200169" y="1913165"/>
              <a:ext cx="748960" cy="77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600" extrusionOk="0">
                  <a:moveTo>
                    <a:pt x="8526" y="16424"/>
                  </a:moveTo>
                  <a:lnTo>
                    <a:pt x="5356" y="15617"/>
                  </a:lnTo>
                  <a:lnTo>
                    <a:pt x="5297" y="15562"/>
                  </a:lnTo>
                  <a:cubicBezTo>
                    <a:pt x="5297" y="15562"/>
                    <a:pt x="3522" y="13918"/>
                    <a:pt x="2387" y="12863"/>
                  </a:cubicBezTo>
                  <a:cubicBezTo>
                    <a:pt x="1226" y="11781"/>
                    <a:pt x="148" y="9618"/>
                    <a:pt x="103" y="9527"/>
                  </a:cubicBezTo>
                  <a:lnTo>
                    <a:pt x="0" y="9319"/>
                  </a:lnTo>
                  <a:lnTo>
                    <a:pt x="3049" y="6722"/>
                  </a:lnTo>
                  <a:lnTo>
                    <a:pt x="4926" y="6412"/>
                  </a:lnTo>
                  <a:cubicBezTo>
                    <a:pt x="5337" y="6158"/>
                    <a:pt x="8149" y="4352"/>
                    <a:pt x="8400" y="2344"/>
                  </a:cubicBezTo>
                  <a:cubicBezTo>
                    <a:pt x="8520" y="1388"/>
                    <a:pt x="10746" y="475"/>
                    <a:pt x="11192" y="302"/>
                  </a:cubicBezTo>
                  <a:lnTo>
                    <a:pt x="11347" y="242"/>
                  </a:lnTo>
                  <a:lnTo>
                    <a:pt x="11486" y="331"/>
                  </a:lnTo>
                  <a:cubicBezTo>
                    <a:pt x="11543" y="367"/>
                    <a:pt x="11602" y="392"/>
                    <a:pt x="11668" y="407"/>
                  </a:cubicBezTo>
                  <a:cubicBezTo>
                    <a:pt x="11934" y="469"/>
                    <a:pt x="12096" y="495"/>
                    <a:pt x="12192" y="506"/>
                  </a:cubicBezTo>
                  <a:lnTo>
                    <a:pt x="12388" y="0"/>
                  </a:lnTo>
                  <a:lnTo>
                    <a:pt x="13183" y="1598"/>
                  </a:lnTo>
                  <a:cubicBezTo>
                    <a:pt x="14256" y="1763"/>
                    <a:pt x="16965" y="2282"/>
                    <a:pt x="17089" y="3313"/>
                  </a:cubicBezTo>
                  <a:cubicBezTo>
                    <a:pt x="17164" y="3943"/>
                    <a:pt x="17597" y="4264"/>
                    <a:pt x="18015" y="4575"/>
                  </a:cubicBezTo>
                  <a:cubicBezTo>
                    <a:pt x="18365" y="4834"/>
                    <a:pt x="18727" y="5103"/>
                    <a:pt x="18727" y="5535"/>
                  </a:cubicBezTo>
                  <a:lnTo>
                    <a:pt x="18727" y="5777"/>
                  </a:lnTo>
                  <a:lnTo>
                    <a:pt x="18481" y="5832"/>
                  </a:lnTo>
                  <a:cubicBezTo>
                    <a:pt x="18257" y="5883"/>
                    <a:pt x="17924" y="6036"/>
                    <a:pt x="17883" y="6189"/>
                  </a:cubicBezTo>
                  <a:cubicBezTo>
                    <a:pt x="17854" y="6297"/>
                    <a:pt x="17973" y="6481"/>
                    <a:pt x="18202" y="6681"/>
                  </a:cubicBezTo>
                  <a:cubicBezTo>
                    <a:pt x="18517" y="6955"/>
                    <a:pt x="19203" y="7484"/>
                    <a:pt x="20240" y="8251"/>
                  </a:cubicBezTo>
                  <a:lnTo>
                    <a:pt x="20558" y="8486"/>
                  </a:lnTo>
                  <a:lnTo>
                    <a:pt x="20247" y="8730"/>
                  </a:lnTo>
                  <a:cubicBezTo>
                    <a:pt x="20002" y="8922"/>
                    <a:pt x="19674" y="10044"/>
                    <a:pt x="19473" y="11094"/>
                  </a:cubicBezTo>
                  <a:cubicBezTo>
                    <a:pt x="21591" y="11218"/>
                    <a:pt x="21592" y="11245"/>
                    <a:pt x="21599" y="11559"/>
                  </a:cubicBezTo>
                  <a:cubicBezTo>
                    <a:pt x="21600" y="11608"/>
                    <a:pt x="21588" y="11851"/>
                    <a:pt x="21245" y="11886"/>
                  </a:cubicBezTo>
                  <a:cubicBezTo>
                    <a:pt x="21068" y="11984"/>
                    <a:pt x="20637" y="12952"/>
                    <a:pt x="20353" y="13950"/>
                  </a:cubicBezTo>
                  <a:lnTo>
                    <a:pt x="20309" y="14103"/>
                  </a:lnTo>
                  <a:lnTo>
                    <a:pt x="19470" y="14389"/>
                  </a:lnTo>
                  <a:lnTo>
                    <a:pt x="19470" y="16056"/>
                  </a:lnTo>
                  <a:lnTo>
                    <a:pt x="18864" y="16183"/>
                  </a:lnTo>
                  <a:cubicBezTo>
                    <a:pt x="18703" y="15844"/>
                    <a:pt x="18472" y="15501"/>
                    <a:pt x="18331" y="15376"/>
                  </a:cubicBezTo>
                  <a:cubicBezTo>
                    <a:pt x="18291" y="15469"/>
                    <a:pt x="18230" y="15677"/>
                    <a:pt x="18201" y="16124"/>
                  </a:cubicBezTo>
                  <a:cubicBezTo>
                    <a:pt x="18118" y="17369"/>
                    <a:pt x="17831" y="17832"/>
                    <a:pt x="17142" y="17832"/>
                  </a:cubicBezTo>
                  <a:lnTo>
                    <a:pt x="17108" y="17832"/>
                  </a:lnTo>
                  <a:cubicBezTo>
                    <a:pt x="17089" y="17832"/>
                    <a:pt x="17043" y="17832"/>
                    <a:pt x="17021" y="17835"/>
                  </a:cubicBezTo>
                  <a:cubicBezTo>
                    <a:pt x="17023" y="17843"/>
                    <a:pt x="16999" y="17893"/>
                    <a:pt x="16982" y="18015"/>
                  </a:cubicBezTo>
                  <a:cubicBezTo>
                    <a:pt x="16809" y="19208"/>
                    <a:pt x="15817" y="19920"/>
                    <a:pt x="14958" y="19920"/>
                  </a:cubicBezTo>
                  <a:cubicBezTo>
                    <a:pt x="14920" y="19920"/>
                    <a:pt x="14883" y="19918"/>
                    <a:pt x="14846" y="19916"/>
                  </a:cubicBezTo>
                  <a:cubicBezTo>
                    <a:pt x="14438" y="19887"/>
                    <a:pt x="14183" y="19710"/>
                    <a:pt x="13996" y="19581"/>
                  </a:cubicBezTo>
                  <a:cubicBezTo>
                    <a:pt x="13856" y="19484"/>
                    <a:pt x="13779" y="19433"/>
                    <a:pt x="13684" y="19433"/>
                  </a:cubicBezTo>
                  <a:cubicBezTo>
                    <a:pt x="13653" y="19433"/>
                    <a:pt x="13617" y="19438"/>
                    <a:pt x="13578" y="19449"/>
                  </a:cubicBezTo>
                  <a:cubicBezTo>
                    <a:pt x="13342" y="19511"/>
                    <a:pt x="12914" y="20332"/>
                    <a:pt x="12689" y="21026"/>
                  </a:cubicBezTo>
                  <a:lnTo>
                    <a:pt x="12503" y="21600"/>
                  </a:lnTo>
                  <a:cubicBezTo>
                    <a:pt x="12503" y="21600"/>
                    <a:pt x="8526" y="16424"/>
                    <a:pt x="8526" y="16424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00" name="Shape 200"/>
            <p:cNvSpPr/>
            <p:nvPr/>
          </p:nvSpPr>
          <p:spPr>
            <a:xfrm>
              <a:off x="1946151" y="2243022"/>
              <a:ext cx="1267034" cy="11088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0" h="21600" extrusionOk="0">
                  <a:moveTo>
                    <a:pt x="4057" y="21585"/>
                  </a:moveTo>
                  <a:cubicBezTo>
                    <a:pt x="3947" y="21572"/>
                    <a:pt x="3846" y="21558"/>
                    <a:pt x="3756" y="21546"/>
                  </a:cubicBezTo>
                  <a:cubicBezTo>
                    <a:pt x="3635" y="21529"/>
                    <a:pt x="3529" y="21515"/>
                    <a:pt x="3471" y="21515"/>
                  </a:cubicBezTo>
                  <a:cubicBezTo>
                    <a:pt x="3402" y="21515"/>
                    <a:pt x="3305" y="21508"/>
                    <a:pt x="3191" y="21499"/>
                  </a:cubicBezTo>
                  <a:cubicBezTo>
                    <a:pt x="3037" y="21487"/>
                    <a:pt x="2845" y="21473"/>
                    <a:pt x="2648" y="21473"/>
                  </a:cubicBezTo>
                  <a:cubicBezTo>
                    <a:pt x="2443" y="21473"/>
                    <a:pt x="2269" y="21488"/>
                    <a:pt x="2118" y="21520"/>
                  </a:cubicBezTo>
                  <a:lnTo>
                    <a:pt x="1969" y="21551"/>
                  </a:lnTo>
                  <a:lnTo>
                    <a:pt x="1914" y="21387"/>
                  </a:lnTo>
                  <a:cubicBezTo>
                    <a:pt x="1819" y="21102"/>
                    <a:pt x="1518" y="20853"/>
                    <a:pt x="1169" y="20565"/>
                  </a:cubicBezTo>
                  <a:cubicBezTo>
                    <a:pt x="879" y="20324"/>
                    <a:pt x="549" y="20051"/>
                    <a:pt x="273" y="19697"/>
                  </a:cubicBezTo>
                  <a:cubicBezTo>
                    <a:pt x="-416" y="18808"/>
                    <a:pt x="410" y="17478"/>
                    <a:pt x="445" y="17421"/>
                  </a:cubicBezTo>
                  <a:lnTo>
                    <a:pt x="468" y="17386"/>
                  </a:lnTo>
                  <a:lnTo>
                    <a:pt x="500" y="17364"/>
                  </a:lnTo>
                  <a:cubicBezTo>
                    <a:pt x="604" y="17293"/>
                    <a:pt x="3040" y="15628"/>
                    <a:pt x="3548" y="15359"/>
                  </a:cubicBezTo>
                  <a:cubicBezTo>
                    <a:pt x="3700" y="15278"/>
                    <a:pt x="3819" y="15053"/>
                    <a:pt x="3865" y="14756"/>
                  </a:cubicBezTo>
                  <a:cubicBezTo>
                    <a:pt x="3925" y="14371"/>
                    <a:pt x="3850" y="13978"/>
                    <a:pt x="3678" y="13778"/>
                  </a:cubicBezTo>
                  <a:cubicBezTo>
                    <a:pt x="3297" y="13334"/>
                    <a:pt x="3341" y="12552"/>
                    <a:pt x="3378" y="12229"/>
                  </a:cubicBezTo>
                  <a:lnTo>
                    <a:pt x="1408" y="10659"/>
                  </a:lnTo>
                  <a:lnTo>
                    <a:pt x="2660" y="9201"/>
                  </a:lnTo>
                  <a:lnTo>
                    <a:pt x="2660" y="7907"/>
                  </a:lnTo>
                  <a:lnTo>
                    <a:pt x="2723" y="7844"/>
                  </a:lnTo>
                  <a:cubicBezTo>
                    <a:pt x="2817" y="7747"/>
                    <a:pt x="5035" y="5473"/>
                    <a:pt x="5590" y="5042"/>
                  </a:cubicBezTo>
                  <a:cubicBezTo>
                    <a:pt x="6084" y="4657"/>
                    <a:pt x="6518" y="3652"/>
                    <a:pt x="6518" y="2890"/>
                  </a:cubicBezTo>
                  <a:cubicBezTo>
                    <a:pt x="6518" y="2009"/>
                    <a:pt x="6958" y="1789"/>
                    <a:pt x="7515" y="1509"/>
                  </a:cubicBezTo>
                  <a:cubicBezTo>
                    <a:pt x="7583" y="1475"/>
                    <a:pt x="7655" y="1439"/>
                    <a:pt x="7730" y="1400"/>
                  </a:cubicBezTo>
                  <a:cubicBezTo>
                    <a:pt x="8317" y="1096"/>
                    <a:pt x="8431" y="476"/>
                    <a:pt x="8435" y="450"/>
                  </a:cubicBezTo>
                  <a:lnTo>
                    <a:pt x="8471" y="246"/>
                  </a:lnTo>
                  <a:lnTo>
                    <a:pt x="8647" y="280"/>
                  </a:lnTo>
                  <a:cubicBezTo>
                    <a:pt x="8686" y="288"/>
                    <a:pt x="9610" y="488"/>
                    <a:pt x="9951" y="1519"/>
                  </a:cubicBezTo>
                  <a:cubicBezTo>
                    <a:pt x="10049" y="1817"/>
                    <a:pt x="10520" y="1982"/>
                    <a:pt x="11276" y="1982"/>
                  </a:cubicBezTo>
                  <a:cubicBezTo>
                    <a:pt x="11679" y="1982"/>
                    <a:pt x="12069" y="1937"/>
                    <a:pt x="12328" y="1908"/>
                  </a:cubicBezTo>
                  <a:cubicBezTo>
                    <a:pt x="12448" y="1894"/>
                    <a:pt x="12530" y="1885"/>
                    <a:pt x="12583" y="1883"/>
                  </a:cubicBezTo>
                  <a:cubicBezTo>
                    <a:pt x="12641" y="1838"/>
                    <a:pt x="12740" y="1609"/>
                    <a:pt x="12794" y="1484"/>
                  </a:cubicBezTo>
                  <a:cubicBezTo>
                    <a:pt x="12921" y="1191"/>
                    <a:pt x="13030" y="939"/>
                    <a:pt x="13238" y="939"/>
                  </a:cubicBezTo>
                  <a:cubicBezTo>
                    <a:pt x="13274" y="939"/>
                    <a:pt x="13310" y="948"/>
                    <a:pt x="13344" y="965"/>
                  </a:cubicBezTo>
                  <a:cubicBezTo>
                    <a:pt x="13375" y="981"/>
                    <a:pt x="13635" y="1114"/>
                    <a:pt x="13982" y="1114"/>
                  </a:cubicBezTo>
                  <a:cubicBezTo>
                    <a:pt x="14378" y="1114"/>
                    <a:pt x="14710" y="941"/>
                    <a:pt x="14969" y="598"/>
                  </a:cubicBezTo>
                  <a:cubicBezTo>
                    <a:pt x="15227" y="257"/>
                    <a:pt x="15799" y="0"/>
                    <a:pt x="16300" y="0"/>
                  </a:cubicBezTo>
                  <a:cubicBezTo>
                    <a:pt x="16483" y="0"/>
                    <a:pt x="16642" y="35"/>
                    <a:pt x="16772" y="104"/>
                  </a:cubicBezTo>
                  <a:cubicBezTo>
                    <a:pt x="17246" y="355"/>
                    <a:pt x="17381" y="851"/>
                    <a:pt x="17500" y="1289"/>
                  </a:cubicBezTo>
                  <a:cubicBezTo>
                    <a:pt x="17548" y="1467"/>
                    <a:pt x="17594" y="1635"/>
                    <a:pt x="17660" y="1788"/>
                  </a:cubicBezTo>
                  <a:cubicBezTo>
                    <a:pt x="17970" y="2518"/>
                    <a:pt x="19504" y="2696"/>
                    <a:pt x="20069" y="2704"/>
                  </a:cubicBezTo>
                  <a:lnTo>
                    <a:pt x="20137" y="2705"/>
                  </a:lnTo>
                  <a:lnTo>
                    <a:pt x="20643" y="3227"/>
                  </a:lnTo>
                  <a:lnTo>
                    <a:pt x="20468" y="3592"/>
                  </a:lnTo>
                  <a:cubicBezTo>
                    <a:pt x="20393" y="3566"/>
                    <a:pt x="20325" y="3536"/>
                    <a:pt x="20265" y="3506"/>
                  </a:cubicBezTo>
                  <a:lnTo>
                    <a:pt x="20305" y="4553"/>
                  </a:lnTo>
                  <a:cubicBezTo>
                    <a:pt x="20889" y="4725"/>
                    <a:pt x="21158" y="4940"/>
                    <a:pt x="21169" y="5240"/>
                  </a:cubicBezTo>
                  <a:cubicBezTo>
                    <a:pt x="21184" y="5607"/>
                    <a:pt x="20772" y="5858"/>
                    <a:pt x="20488" y="5987"/>
                  </a:cubicBezTo>
                  <a:cubicBezTo>
                    <a:pt x="20534" y="6445"/>
                    <a:pt x="20537" y="7618"/>
                    <a:pt x="19532" y="8481"/>
                  </a:cubicBezTo>
                  <a:cubicBezTo>
                    <a:pt x="19298" y="8682"/>
                    <a:pt x="19172" y="8872"/>
                    <a:pt x="19196" y="8987"/>
                  </a:cubicBezTo>
                  <a:cubicBezTo>
                    <a:pt x="19236" y="9180"/>
                    <a:pt x="19656" y="9360"/>
                    <a:pt x="19944" y="9417"/>
                  </a:cubicBezTo>
                  <a:lnTo>
                    <a:pt x="20081" y="9443"/>
                  </a:lnTo>
                  <a:lnTo>
                    <a:pt x="20097" y="9604"/>
                  </a:lnTo>
                  <a:cubicBezTo>
                    <a:pt x="20108" y="9726"/>
                    <a:pt x="20134" y="10143"/>
                    <a:pt x="19977" y="10362"/>
                  </a:cubicBezTo>
                  <a:cubicBezTo>
                    <a:pt x="19916" y="10447"/>
                    <a:pt x="19835" y="10496"/>
                    <a:pt x="19743" y="10503"/>
                  </a:cubicBezTo>
                  <a:cubicBezTo>
                    <a:pt x="19599" y="10516"/>
                    <a:pt x="19093" y="10756"/>
                    <a:pt x="18774" y="10926"/>
                  </a:cubicBezTo>
                  <a:cubicBezTo>
                    <a:pt x="17646" y="11702"/>
                    <a:pt x="16415" y="12617"/>
                    <a:pt x="16258" y="12835"/>
                  </a:cubicBezTo>
                  <a:lnTo>
                    <a:pt x="16174" y="13205"/>
                  </a:lnTo>
                  <a:lnTo>
                    <a:pt x="15947" y="12893"/>
                  </a:lnTo>
                  <a:cubicBezTo>
                    <a:pt x="15637" y="12469"/>
                    <a:pt x="15078" y="11862"/>
                    <a:pt x="14804" y="11842"/>
                  </a:cubicBezTo>
                  <a:cubicBezTo>
                    <a:pt x="14747" y="11837"/>
                    <a:pt x="14686" y="11834"/>
                    <a:pt x="14623" y="11834"/>
                  </a:cubicBezTo>
                  <a:cubicBezTo>
                    <a:pt x="14220" y="11834"/>
                    <a:pt x="13711" y="11949"/>
                    <a:pt x="13343" y="12847"/>
                  </a:cubicBezTo>
                  <a:lnTo>
                    <a:pt x="13312" y="12924"/>
                  </a:lnTo>
                  <a:lnTo>
                    <a:pt x="13244" y="12954"/>
                  </a:lnTo>
                  <a:cubicBezTo>
                    <a:pt x="13235" y="12958"/>
                    <a:pt x="12426" y="13323"/>
                    <a:pt x="12140" y="13525"/>
                  </a:cubicBezTo>
                  <a:cubicBezTo>
                    <a:pt x="11869" y="13742"/>
                    <a:pt x="9394" y="15705"/>
                    <a:pt x="8542" y="15804"/>
                  </a:cubicBezTo>
                  <a:cubicBezTo>
                    <a:pt x="7881" y="15881"/>
                    <a:pt x="7279" y="17278"/>
                    <a:pt x="7103" y="17809"/>
                  </a:cubicBezTo>
                  <a:lnTo>
                    <a:pt x="7051" y="17965"/>
                  </a:lnTo>
                  <a:lnTo>
                    <a:pt x="6909" y="17945"/>
                  </a:lnTo>
                  <a:cubicBezTo>
                    <a:pt x="6908" y="17945"/>
                    <a:pt x="6900" y="17944"/>
                    <a:pt x="6888" y="17944"/>
                  </a:cubicBezTo>
                  <a:cubicBezTo>
                    <a:pt x="6745" y="17944"/>
                    <a:pt x="5455" y="18043"/>
                    <a:pt x="4245" y="21453"/>
                  </a:cubicBezTo>
                  <a:lnTo>
                    <a:pt x="4193" y="21600"/>
                  </a:lnTo>
                  <a:cubicBezTo>
                    <a:pt x="4193" y="21600"/>
                    <a:pt x="4057" y="21585"/>
                    <a:pt x="4057" y="21585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1286439" y="2770792"/>
              <a:ext cx="913143" cy="1210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5" h="21600" extrusionOk="0">
                  <a:moveTo>
                    <a:pt x="8577" y="21600"/>
                  </a:moveTo>
                  <a:cubicBezTo>
                    <a:pt x="7855" y="21600"/>
                    <a:pt x="7221" y="21141"/>
                    <a:pt x="6880" y="20894"/>
                  </a:cubicBezTo>
                  <a:lnTo>
                    <a:pt x="6834" y="20861"/>
                  </a:lnTo>
                  <a:cubicBezTo>
                    <a:pt x="6268" y="20451"/>
                    <a:pt x="6382" y="19902"/>
                    <a:pt x="6458" y="19538"/>
                  </a:cubicBezTo>
                  <a:cubicBezTo>
                    <a:pt x="6477" y="19444"/>
                    <a:pt x="6496" y="19354"/>
                    <a:pt x="6496" y="19295"/>
                  </a:cubicBezTo>
                  <a:cubicBezTo>
                    <a:pt x="6496" y="18970"/>
                    <a:pt x="6001" y="17808"/>
                    <a:pt x="5449" y="17721"/>
                  </a:cubicBezTo>
                  <a:cubicBezTo>
                    <a:pt x="4636" y="17593"/>
                    <a:pt x="1969" y="15874"/>
                    <a:pt x="1668" y="15679"/>
                  </a:cubicBezTo>
                  <a:lnTo>
                    <a:pt x="1577" y="15620"/>
                  </a:lnTo>
                  <a:lnTo>
                    <a:pt x="1577" y="14757"/>
                  </a:lnTo>
                  <a:lnTo>
                    <a:pt x="313" y="14008"/>
                  </a:lnTo>
                  <a:lnTo>
                    <a:pt x="7" y="12733"/>
                  </a:lnTo>
                  <a:cubicBezTo>
                    <a:pt x="-157" y="11506"/>
                    <a:pt x="2578" y="10731"/>
                    <a:pt x="3324" y="10543"/>
                  </a:cubicBezTo>
                  <a:lnTo>
                    <a:pt x="3580" y="9453"/>
                  </a:lnTo>
                  <a:cubicBezTo>
                    <a:pt x="2405" y="9019"/>
                    <a:pt x="2369" y="7273"/>
                    <a:pt x="2369" y="7064"/>
                  </a:cubicBezTo>
                  <a:cubicBezTo>
                    <a:pt x="2369" y="6844"/>
                    <a:pt x="2710" y="6702"/>
                    <a:pt x="3181" y="6506"/>
                  </a:cubicBezTo>
                  <a:cubicBezTo>
                    <a:pt x="3303" y="6455"/>
                    <a:pt x="3470" y="6386"/>
                    <a:pt x="3574" y="6333"/>
                  </a:cubicBezTo>
                  <a:cubicBezTo>
                    <a:pt x="3334" y="6117"/>
                    <a:pt x="2596" y="5605"/>
                    <a:pt x="1946" y="5185"/>
                  </a:cubicBezTo>
                  <a:lnTo>
                    <a:pt x="1766" y="5069"/>
                  </a:lnTo>
                  <a:lnTo>
                    <a:pt x="3811" y="2852"/>
                  </a:lnTo>
                  <a:lnTo>
                    <a:pt x="3959" y="2862"/>
                  </a:lnTo>
                  <a:cubicBezTo>
                    <a:pt x="4077" y="2868"/>
                    <a:pt x="5714" y="2885"/>
                    <a:pt x="7029" y="2899"/>
                  </a:cubicBezTo>
                  <a:cubicBezTo>
                    <a:pt x="8348" y="2912"/>
                    <a:pt x="9593" y="2925"/>
                    <a:pt x="9809" y="2932"/>
                  </a:cubicBezTo>
                  <a:lnTo>
                    <a:pt x="9867" y="2933"/>
                  </a:lnTo>
                  <a:cubicBezTo>
                    <a:pt x="10449" y="2933"/>
                    <a:pt x="11009" y="2675"/>
                    <a:pt x="11343" y="2522"/>
                  </a:cubicBezTo>
                  <a:cubicBezTo>
                    <a:pt x="11493" y="2452"/>
                    <a:pt x="11593" y="2407"/>
                    <a:pt x="11682" y="2385"/>
                  </a:cubicBezTo>
                  <a:cubicBezTo>
                    <a:pt x="11895" y="2334"/>
                    <a:pt x="12108" y="2308"/>
                    <a:pt x="12314" y="2308"/>
                  </a:cubicBezTo>
                  <a:cubicBezTo>
                    <a:pt x="12874" y="2308"/>
                    <a:pt x="13404" y="2501"/>
                    <a:pt x="13845" y="2868"/>
                  </a:cubicBezTo>
                  <a:cubicBezTo>
                    <a:pt x="14133" y="3106"/>
                    <a:pt x="14454" y="3238"/>
                    <a:pt x="14749" y="3238"/>
                  </a:cubicBezTo>
                  <a:cubicBezTo>
                    <a:pt x="14910" y="3238"/>
                    <a:pt x="15068" y="3200"/>
                    <a:pt x="15222" y="3125"/>
                  </a:cubicBezTo>
                  <a:cubicBezTo>
                    <a:pt x="15361" y="2887"/>
                    <a:pt x="15488" y="1530"/>
                    <a:pt x="15465" y="1341"/>
                  </a:cubicBezTo>
                  <a:lnTo>
                    <a:pt x="15716" y="1323"/>
                  </a:lnTo>
                  <a:lnTo>
                    <a:pt x="15716" y="1111"/>
                  </a:lnTo>
                  <a:cubicBezTo>
                    <a:pt x="16348" y="1111"/>
                    <a:pt x="17282" y="405"/>
                    <a:pt x="17588" y="133"/>
                  </a:cubicBezTo>
                  <a:lnTo>
                    <a:pt x="17738" y="0"/>
                  </a:lnTo>
                  <a:lnTo>
                    <a:pt x="20708" y="1548"/>
                  </a:lnTo>
                  <a:lnTo>
                    <a:pt x="20673" y="1676"/>
                  </a:lnTo>
                  <a:cubicBezTo>
                    <a:pt x="20610" y="1907"/>
                    <a:pt x="20533" y="2570"/>
                    <a:pt x="20924" y="2870"/>
                  </a:cubicBezTo>
                  <a:cubicBezTo>
                    <a:pt x="21284" y="3143"/>
                    <a:pt x="21443" y="3632"/>
                    <a:pt x="21329" y="4113"/>
                  </a:cubicBezTo>
                  <a:cubicBezTo>
                    <a:pt x="21233" y="4518"/>
                    <a:pt x="20964" y="4824"/>
                    <a:pt x="20591" y="4953"/>
                  </a:cubicBezTo>
                  <a:cubicBezTo>
                    <a:pt x="19949" y="5176"/>
                    <a:pt x="16848" y="6558"/>
                    <a:pt x="16420" y="6749"/>
                  </a:cubicBezTo>
                  <a:cubicBezTo>
                    <a:pt x="16265" y="6924"/>
                    <a:pt x="15559" y="7788"/>
                    <a:pt x="16174" y="8306"/>
                  </a:cubicBezTo>
                  <a:cubicBezTo>
                    <a:pt x="16522" y="8599"/>
                    <a:pt x="16941" y="8825"/>
                    <a:pt x="17346" y="9045"/>
                  </a:cubicBezTo>
                  <a:cubicBezTo>
                    <a:pt x="17900" y="9345"/>
                    <a:pt x="18380" y="9605"/>
                    <a:pt x="18570" y="9975"/>
                  </a:cubicBezTo>
                  <a:lnTo>
                    <a:pt x="18683" y="10196"/>
                  </a:lnTo>
                  <a:lnTo>
                    <a:pt x="18377" y="10240"/>
                  </a:lnTo>
                  <a:cubicBezTo>
                    <a:pt x="18056" y="10285"/>
                    <a:pt x="17815" y="10365"/>
                    <a:pt x="17660" y="10476"/>
                  </a:cubicBezTo>
                  <a:cubicBezTo>
                    <a:pt x="16938" y="10993"/>
                    <a:pt x="14086" y="11629"/>
                    <a:pt x="13316" y="11674"/>
                  </a:cubicBezTo>
                  <a:cubicBezTo>
                    <a:pt x="13151" y="11830"/>
                    <a:pt x="13238" y="12746"/>
                    <a:pt x="13504" y="13691"/>
                  </a:cubicBezTo>
                  <a:cubicBezTo>
                    <a:pt x="14028" y="13859"/>
                    <a:pt x="14604" y="14100"/>
                    <a:pt x="14652" y="14363"/>
                  </a:cubicBezTo>
                  <a:cubicBezTo>
                    <a:pt x="14667" y="14444"/>
                    <a:pt x="14709" y="14661"/>
                    <a:pt x="10605" y="19604"/>
                  </a:cubicBezTo>
                  <a:cubicBezTo>
                    <a:pt x="10145" y="20929"/>
                    <a:pt x="9463" y="21600"/>
                    <a:pt x="8577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1440372" y="2462926"/>
              <a:ext cx="762004" cy="511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22" y="21600"/>
                  </a:moveTo>
                  <a:cubicBezTo>
                    <a:pt x="12979" y="21600"/>
                    <a:pt x="12442" y="21194"/>
                    <a:pt x="11968" y="20425"/>
                  </a:cubicBezTo>
                  <a:cubicBezTo>
                    <a:pt x="11548" y="19746"/>
                    <a:pt x="11078" y="19401"/>
                    <a:pt x="10572" y="19401"/>
                  </a:cubicBezTo>
                  <a:cubicBezTo>
                    <a:pt x="10385" y="19401"/>
                    <a:pt x="10191" y="19448"/>
                    <a:pt x="9993" y="19541"/>
                  </a:cubicBezTo>
                  <a:cubicBezTo>
                    <a:pt x="9953" y="19561"/>
                    <a:pt x="9822" y="19679"/>
                    <a:pt x="9717" y="19773"/>
                  </a:cubicBezTo>
                  <a:cubicBezTo>
                    <a:pt x="9256" y="20187"/>
                    <a:pt x="8485" y="20878"/>
                    <a:pt x="7607" y="20878"/>
                  </a:cubicBezTo>
                  <a:cubicBezTo>
                    <a:pt x="7575" y="20878"/>
                    <a:pt x="7543" y="20877"/>
                    <a:pt x="7512" y="20875"/>
                  </a:cubicBezTo>
                  <a:cubicBezTo>
                    <a:pt x="7282" y="20862"/>
                    <a:pt x="5979" y="20835"/>
                    <a:pt x="4599" y="20807"/>
                  </a:cubicBezTo>
                  <a:cubicBezTo>
                    <a:pt x="3609" y="20786"/>
                    <a:pt x="2554" y="20765"/>
                    <a:pt x="1750" y="20745"/>
                  </a:cubicBezTo>
                  <a:lnTo>
                    <a:pt x="1508" y="20739"/>
                  </a:lnTo>
                  <a:lnTo>
                    <a:pt x="1452" y="20387"/>
                  </a:lnTo>
                  <a:cubicBezTo>
                    <a:pt x="1414" y="20150"/>
                    <a:pt x="1393" y="19976"/>
                    <a:pt x="1383" y="19825"/>
                  </a:cubicBezTo>
                  <a:cubicBezTo>
                    <a:pt x="1332" y="19064"/>
                    <a:pt x="573" y="17096"/>
                    <a:pt x="107" y="16034"/>
                  </a:cubicBezTo>
                  <a:lnTo>
                    <a:pt x="0" y="15792"/>
                  </a:lnTo>
                  <a:lnTo>
                    <a:pt x="930" y="13464"/>
                  </a:lnTo>
                  <a:cubicBezTo>
                    <a:pt x="982" y="13063"/>
                    <a:pt x="1225" y="11061"/>
                    <a:pt x="1225" y="8606"/>
                  </a:cubicBezTo>
                  <a:cubicBezTo>
                    <a:pt x="1225" y="5905"/>
                    <a:pt x="3159" y="5314"/>
                    <a:pt x="4198" y="4997"/>
                  </a:cubicBezTo>
                  <a:cubicBezTo>
                    <a:pt x="4410" y="4931"/>
                    <a:pt x="4594" y="4876"/>
                    <a:pt x="4715" y="4818"/>
                  </a:cubicBezTo>
                  <a:cubicBezTo>
                    <a:pt x="5284" y="4555"/>
                    <a:pt x="5358" y="4039"/>
                    <a:pt x="5358" y="4034"/>
                  </a:cubicBezTo>
                  <a:lnTo>
                    <a:pt x="5397" y="3637"/>
                  </a:lnTo>
                  <a:lnTo>
                    <a:pt x="8972" y="3637"/>
                  </a:lnTo>
                  <a:cubicBezTo>
                    <a:pt x="9131" y="3171"/>
                    <a:pt x="9500" y="2344"/>
                    <a:pt x="10115" y="2344"/>
                  </a:cubicBezTo>
                  <a:cubicBezTo>
                    <a:pt x="10221" y="2344"/>
                    <a:pt x="10329" y="2370"/>
                    <a:pt x="10437" y="2420"/>
                  </a:cubicBezTo>
                  <a:cubicBezTo>
                    <a:pt x="10469" y="2435"/>
                    <a:pt x="10531" y="2454"/>
                    <a:pt x="10640" y="2454"/>
                  </a:cubicBezTo>
                  <a:cubicBezTo>
                    <a:pt x="11588" y="2454"/>
                    <a:pt x="13804" y="1158"/>
                    <a:pt x="14456" y="462"/>
                  </a:cubicBezTo>
                  <a:cubicBezTo>
                    <a:pt x="14639" y="264"/>
                    <a:pt x="15039" y="0"/>
                    <a:pt x="16377" y="0"/>
                  </a:cubicBezTo>
                  <a:cubicBezTo>
                    <a:pt x="17968" y="0"/>
                    <a:pt x="19959" y="363"/>
                    <a:pt x="20043" y="379"/>
                  </a:cubicBezTo>
                  <a:lnTo>
                    <a:pt x="20224" y="412"/>
                  </a:lnTo>
                  <a:lnTo>
                    <a:pt x="21600" y="5394"/>
                  </a:lnTo>
                  <a:lnTo>
                    <a:pt x="21429" y="5613"/>
                  </a:lnTo>
                  <a:cubicBezTo>
                    <a:pt x="20547" y="6740"/>
                    <a:pt x="19741" y="7790"/>
                    <a:pt x="19459" y="8158"/>
                  </a:cubicBezTo>
                  <a:lnTo>
                    <a:pt x="19459" y="10925"/>
                  </a:lnTo>
                  <a:lnTo>
                    <a:pt x="17418" y="13961"/>
                  </a:lnTo>
                  <a:cubicBezTo>
                    <a:pt x="17290" y="14185"/>
                    <a:pt x="16104" y="16192"/>
                    <a:pt x="14992" y="16524"/>
                  </a:cubicBezTo>
                  <a:cubicBezTo>
                    <a:pt x="14977" y="17767"/>
                    <a:pt x="14889" y="20716"/>
                    <a:pt x="14488" y="21131"/>
                  </a:cubicBezTo>
                  <a:cubicBezTo>
                    <a:pt x="14183" y="21443"/>
                    <a:pt x="13858" y="21600"/>
                    <a:pt x="13522" y="21600"/>
                  </a:cubicBezTo>
                  <a:close/>
                </a:path>
              </a:pathLst>
            </a:custGeom>
            <a:grpFill/>
            <a:ln w="6350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750">
                <a:latin typeface="Franklin Gothic Book" panose="020B0503020102020204" pitchFamily="34" charset="0"/>
              </a:endParaRPr>
            </a:p>
          </p:txBody>
        </p:sp>
      </p:grpSp>
      <p:grpSp>
        <p:nvGrpSpPr>
          <p:cNvPr id="284" name="Group 284"/>
          <p:cNvGrpSpPr/>
          <p:nvPr/>
        </p:nvGrpSpPr>
        <p:grpSpPr>
          <a:xfrm>
            <a:off x="1059380" y="2180629"/>
            <a:ext cx="7041023" cy="2878589"/>
            <a:chOff x="0" y="0"/>
            <a:chExt cx="10306875" cy="4341573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204" name="Shape 204"/>
            <p:cNvSpPr/>
            <p:nvPr/>
          </p:nvSpPr>
          <p:spPr>
            <a:xfrm>
              <a:off x="285875" y="88900"/>
              <a:ext cx="114320" cy="114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4"/>
                    <a:pt x="4836" y="0"/>
                    <a:pt x="10800" y="0"/>
                  </a:cubicBezTo>
                  <a:cubicBezTo>
                    <a:pt x="16764" y="0"/>
                    <a:pt x="21600" y="4834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80659" y="488903"/>
              <a:ext cx="114308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799" y="21600"/>
                  </a:cubicBezTo>
                  <a:cubicBezTo>
                    <a:pt x="4834" y="21600"/>
                    <a:pt x="0" y="16765"/>
                    <a:pt x="0" y="10801"/>
                  </a:cubicBezTo>
                  <a:cubicBezTo>
                    <a:pt x="0" y="4835"/>
                    <a:pt x="4834" y="0"/>
                    <a:pt x="10799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06" name="Shape 206"/>
            <p:cNvSpPr/>
            <p:nvPr/>
          </p:nvSpPr>
          <p:spPr>
            <a:xfrm>
              <a:off x="1990132" y="774778"/>
              <a:ext cx="114320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8" y="21600"/>
                    <a:pt x="0" y="16765"/>
                    <a:pt x="0" y="10801"/>
                  </a:cubicBezTo>
                  <a:cubicBezTo>
                    <a:pt x="0" y="4834"/>
                    <a:pt x="4838" y="0"/>
                    <a:pt x="10800" y="0"/>
                  </a:cubicBezTo>
                  <a:cubicBezTo>
                    <a:pt x="16764" y="0"/>
                    <a:pt x="21600" y="4834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2396954" y="807764"/>
              <a:ext cx="114308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799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4"/>
                    <a:pt x="4836" y="0"/>
                    <a:pt x="10799" y="0"/>
                  </a:cubicBezTo>
                  <a:cubicBezTo>
                    <a:pt x="16764" y="0"/>
                    <a:pt x="21600" y="4834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616295" y="906721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799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799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09" name="Shape 209"/>
            <p:cNvSpPr/>
            <p:nvPr/>
          </p:nvSpPr>
          <p:spPr>
            <a:xfrm>
              <a:off x="923597" y="1566433"/>
              <a:ext cx="114320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0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506343" y="1236577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799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799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329856" y="2490031"/>
              <a:ext cx="114307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799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4"/>
                    <a:pt x="4836" y="0"/>
                    <a:pt x="10799" y="0"/>
                  </a:cubicBezTo>
                  <a:cubicBezTo>
                    <a:pt x="16764" y="0"/>
                    <a:pt x="21600" y="4834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12" name="Shape 212"/>
            <p:cNvSpPr/>
            <p:nvPr/>
          </p:nvSpPr>
          <p:spPr>
            <a:xfrm>
              <a:off x="582746" y="2951829"/>
              <a:ext cx="114320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0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044544" y="3369647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4" y="21600"/>
                    <a:pt x="10799" y="21600"/>
                  </a:cubicBezTo>
                  <a:cubicBezTo>
                    <a:pt x="4836" y="21600"/>
                    <a:pt x="0" y="16765"/>
                    <a:pt x="0" y="10800"/>
                  </a:cubicBezTo>
                  <a:cubicBezTo>
                    <a:pt x="0" y="4835"/>
                    <a:pt x="4836" y="0"/>
                    <a:pt x="10799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2363969" y="3028795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4" y="21600"/>
                    <a:pt x="10799" y="21600"/>
                  </a:cubicBezTo>
                  <a:cubicBezTo>
                    <a:pt x="4836" y="21600"/>
                    <a:pt x="0" y="16765"/>
                    <a:pt x="0" y="10800"/>
                  </a:cubicBezTo>
                  <a:cubicBezTo>
                    <a:pt x="0" y="4835"/>
                    <a:pt x="4836" y="0"/>
                    <a:pt x="10799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15" name="Shape 215"/>
            <p:cNvSpPr/>
            <p:nvPr/>
          </p:nvSpPr>
          <p:spPr>
            <a:xfrm>
              <a:off x="3221595" y="2797896"/>
              <a:ext cx="114308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799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799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4760924" y="3776470"/>
              <a:ext cx="114320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0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4705948" y="3028795"/>
              <a:ext cx="114307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799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4"/>
                    <a:pt x="4836" y="0"/>
                    <a:pt x="10799" y="0"/>
                  </a:cubicBezTo>
                  <a:cubicBezTo>
                    <a:pt x="16764" y="0"/>
                    <a:pt x="21600" y="4834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4013250" y="3501590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6" y="21600"/>
                    <a:pt x="10801" y="21600"/>
                  </a:cubicBezTo>
                  <a:cubicBezTo>
                    <a:pt x="4836" y="21600"/>
                    <a:pt x="0" y="16765"/>
                    <a:pt x="0" y="10800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6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4365097" y="2676949"/>
              <a:ext cx="114307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6" y="21600"/>
                    <a:pt x="10801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6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4376092" y="2039227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1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4705948" y="2545006"/>
              <a:ext cx="114307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6"/>
                    <a:pt x="16764" y="21600"/>
                    <a:pt x="10801" y="21600"/>
                  </a:cubicBezTo>
                  <a:cubicBezTo>
                    <a:pt x="4836" y="21600"/>
                    <a:pt x="0" y="16766"/>
                    <a:pt x="0" y="10801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4892867" y="1742357"/>
              <a:ext cx="114320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8" y="21600"/>
                    <a:pt x="0" y="16765"/>
                    <a:pt x="0" y="10801"/>
                  </a:cubicBezTo>
                  <a:cubicBezTo>
                    <a:pt x="0" y="4834"/>
                    <a:pt x="4838" y="0"/>
                    <a:pt x="10800" y="0"/>
                  </a:cubicBezTo>
                  <a:cubicBezTo>
                    <a:pt x="16764" y="0"/>
                    <a:pt x="21600" y="4834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5365660" y="1016673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4" y="21600"/>
                    <a:pt x="10801" y="21600"/>
                  </a:cubicBezTo>
                  <a:cubicBezTo>
                    <a:pt x="4836" y="21600"/>
                    <a:pt x="0" y="16765"/>
                    <a:pt x="0" y="10800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5750492" y="1291553"/>
              <a:ext cx="114308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1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4"/>
                    <a:pt x="4836" y="0"/>
                    <a:pt x="10801" y="0"/>
                  </a:cubicBezTo>
                  <a:cubicBezTo>
                    <a:pt x="16764" y="0"/>
                    <a:pt x="21600" y="4834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6025373" y="1665390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6" y="21600"/>
                    <a:pt x="10801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6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4046236" y="1555438"/>
              <a:ext cx="114314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6" y="21600"/>
                    <a:pt x="0" y="16765"/>
                    <a:pt x="0" y="10800"/>
                  </a:cubicBezTo>
                  <a:cubicBezTo>
                    <a:pt x="0" y="4835"/>
                    <a:pt x="4836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27" name="Shape 227"/>
            <p:cNvSpPr/>
            <p:nvPr/>
          </p:nvSpPr>
          <p:spPr>
            <a:xfrm>
              <a:off x="4727938" y="994682"/>
              <a:ext cx="11432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0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28" name="Shape 228"/>
            <p:cNvSpPr/>
            <p:nvPr/>
          </p:nvSpPr>
          <p:spPr>
            <a:xfrm>
              <a:off x="2440935" y="1643400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4" y="21600"/>
                    <a:pt x="10801" y="21600"/>
                  </a:cubicBezTo>
                  <a:cubicBezTo>
                    <a:pt x="4836" y="21600"/>
                    <a:pt x="0" y="16765"/>
                    <a:pt x="0" y="10800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29" name="Shape 229"/>
            <p:cNvSpPr/>
            <p:nvPr/>
          </p:nvSpPr>
          <p:spPr>
            <a:xfrm>
              <a:off x="2308993" y="3666518"/>
              <a:ext cx="114307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799" y="21600"/>
                  </a:cubicBezTo>
                  <a:cubicBezTo>
                    <a:pt x="4834" y="21600"/>
                    <a:pt x="0" y="16765"/>
                    <a:pt x="0" y="10801"/>
                  </a:cubicBezTo>
                  <a:cubicBezTo>
                    <a:pt x="0" y="4835"/>
                    <a:pt x="4834" y="0"/>
                    <a:pt x="10799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30" name="Shape 230"/>
            <p:cNvSpPr/>
            <p:nvPr/>
          </p:nvSpPr>
          <p:spPr>
            <a:xfrm>
              <a:off x="1616295" y="2380078"/>
              <a:ext cx="114307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799" y="21600"/>
                  </a:cubicBezTo>
                  <a:cubicBezTo>
                    <a:pt x="4834" y="21600"/>
                    <a:pt x="0" y="16765"/>
                    <a:pt x="0" y="10801"/>
                  </a:cubicBezTo>
                  <a:cubicBezTo>
                    <a:pt x="0" y="4835"/>
                    <a:pt x="4834" y="0"/>
                    <a:pt x="10799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31" name="Shape 231"/>
            <p:cNvSpPr/>
            <p:nvPr/>
          </p:nvSpPr>
          <p:spPr>
            <a:xfrm>
              <a:off x="1836199" y="1907284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6" y="21600"/>
                    <a:pt x="10801" y="21600"/>
                  </a:cubicBezTo>
                  <a:cubicBezTo>
                    <a:pt x="4836" y="21600"/>
                    <a:pt x="0" y="16765"/>
                    <a:pt x="0" y="10800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6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32" name="Shape 232"/>
            <p:cNvSpPr/>
            <p:nvPr/>
          </p:nvSpPr>
          <p:spPr>
            <a:xfrm>
              <a:off x="615731" y="2270126"/>
              <a:ext cx="114320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0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33" name="Shape 233"/>
            <p:cNvSpPr/>
            <p:nvPr/>
          </p:nvSpPr>
          <p:spPr>
            <a:xfrm>
              <a:off x="0" y="1181601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6" y="21600"/>
                    <a:pt x="10801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6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34" name="Shape 234"/>
            <p:cNvSpPr/>
            <p:nvPr/>
          </p:nvSpPr>
          <p:spPr>
            <a:xfrm>
              <a:off x="10093599" y="3083772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6" y="21600"/>
                    <a:pt x="10801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6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35" name="Shape 235"/>
            <p:cNvSpPr/>
            <p:nvPr/>
          </p:nvSpPr>
          <p:spPr>
            <a:xfrm>
              <a:off x="9367916" y="3171733"/>
              <a:ext cx="114307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1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36" name="Shape 236"/>
            <p:cNvSpPr/>
            <p:nvPr/>
          </p:nvSpPr>
          <p:spPr>
            <a:xfrm>
              <a:off x="8554271" y="2995810"/>
              <a:ext cx="114308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1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37" name="Shape 237"/>
            <p:cNvSpPr/>
            <p:nvPr/>
          </p:nvSpPr>
          <p:spPr>
            <a:xfrm>
              <a:off x="7971524" y="2984815"/>
              <a:ext cx="114307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6" y="21600"/>
                    <a:pt x="10801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6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38" name="Shape 238"/>
            <p:cNvSpPr/>
            <p:nvPr/>
          </p:nvSpPr>
          <p:spPr>
            <a:xfrm>
              <a:off x="8257399" y="3358652"/>
              <a:ext cx="114314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8" y="21600"/>
                    <a:pt x="0" y="16765"/>
                    <a:pt x="0" y="10801"/>
                  </a:cubicBezTo>
                  <a:cubicBezTo>
                    <a:pt x="0" y="4835"/>
                    <a:pt x="4838" y="0"/>
                    <a:pt x="10800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39" name="Shape 239"/>
            <p:cNvSpPr/>
            <p:nvPr/>
          </p:nvSpPr>
          <p:spPr>
            <a:xfrm>
              <a:off x="7201861" y="3567561"/>
              <a:ext cx="114307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6"/>
                    <a:pt x="16764" y="21600"/>
                    <a:pt x="10799" y="21600"/>
                  </a:cubicBezTo>
                  <a:cubicBezTo>
                    <a:pt x="4834" y="21600"/>
                    <a:pt x="0" y="16766"/>
                    <a:pt x="0" y="10801"/>
                  </a:cubicBezTo>
                  <a:cubicBezTo>
                    <a:pt x="0" y="4835"/>
                    <a:pt x="4834" y="0"/>
                    <a:pt x="10799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40" name="Shape 240"/>
            <p:cNvSpPr/>
            <p:nvPr/>
          </p:nvSpPr>
          <p:spPr>
            <a:xfrm>
              <a:off x="6201296" y="3875427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1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41" name="Shape 241"/>
            <p:cNvSpPr/>
            <p:nvPr/>
          </p:nvSpPr>
          <p:spPr>
            <a:xfrm>
              <a:off x="5596560" y="4227273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1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42" name="Shape 242"/>
            <p:cNvSpPr/>
            <p:nvPr/>
          </p:nvSpPr>
          <p:spPr>
            <a:xfrm>
              <a:off x="5101776" y="3699503"/>
              <a:ext cx="114307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6"/>
                    <a:pt x="16764" y="21600"/>
                    <a:pt x="10801" y="21600"/>
                  </a:cubicBezTo>
                  <a:cubicBezTo>
                    <a:pt x="4836" y="21600"/>
                    <a:pt x="0" y="16766"/>
                    <a:pt x="0" y="10801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43" name="Shape 243"/>
            <p:cNvSpPr/>
            <p:nvPr/>
          </p:nvSpPr>
          <p:spPr>
            <a:xfrm>
              <a:off x="5618550" y="3589551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799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799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44" name="Shape 244"/>
            <p:cNvSpPr/>
            <p:nvPr/>
          </p:nvSpPr>
          <p:spPr>
            <a:xfrm>
              <a:off x="6025373" y="3193724"/>
              <a:ext cx="114308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6"/>
                    <a:pt x="16766" y="21600"/>
                    <a:pt x="10801" y="21600"/>
                  </a:cubicBezTo>
                  <a:cubicBezTo>
                    <a:pt x="4836" y="21600"/>
                    <a:pt x="0" y="16766"/>
                    <a:pt x="0" y="10801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6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45" name="Shape 245"/>
            <p:cNvSpPr/>
            <p:nvPr/>
          </p:nvSpPr>
          <p:spPr>
            <a:xfrm>
              <a:off x="5244713" y="2501026"/>
              <a:ext cx="114320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8" y="21600"/>
                    <a:pt x="0" y="16765"/>
                    <a:pt x="0" y="10801"/>
                  </a:cubicBezTo>
                  <a:cubicBezTo>
                    <a:pt x="0" y="4835"/>
                    <a:pt x="4838" y="0"/>
                    <a:pt x="10800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46" name="Shape 246"/>
            <p:cNvSpPr/>
            <p:nvPr/>
          </p:nvSpPr>
          <p:spPr>
            <a:xfrm>
              <a:off x="6762052" y="3083772"/>
              <a:ext cx="114307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799" y="21600"/>
                  </a:cubicBezTo>
                  <a:cubicBezTo>
                    <a:pt x="4834" y="21600"/>
                    <a:pt x="0" y="16765"/>
                    <a:pt x="0" y="10801"/>
                  </a:cubicBezTo>
                  <a:cubicBezTo>
                    <a:pt x="0" y="4835"/>
                    <a:pt x="4834" y="0"/>
                    <a:pt x="10799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47" name="Shape 247"/>
            <p:cNvSpPr/>
            <p:nvPr/>
          </p:nvSpPr>
          <p:spPr>
            <a:xfrm>
              <a:off x="6861009" y="2643963"/>
              <a:ext cx="114313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8" y="21600"/>
                    <a:pt x="0" y="16765"/>
                    <a:pt x="0" y="10801"/>
                  </a:cubicBezTo>
                  <a:cubicBezTo>
                    <a:pt x="0" y="4835"/>
                    <a:pt x="4838" y="0"/>
                    <a:pt x="10800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48" name="Shape 248"/>
            <p:cNvSpPr/>
            <p:nvPr/>
          </p:nvSpPr>
          <p:spPr>
            <a:xfrm>
              <a:off x="7289821" y="2413064"/>
              <a:ext cx="114290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6" y="21600"/>
                    <a:pt x="10800" y="21600"/>
                  </a:cubicBezTo>
                  <a:cubicBezTo>
                    <a:pt x="4834" y="21600"/>
                    <a:pt x="0" y="16765"/>
                    <a:pt x="0" y="10801"/>
                  </a:cubicBezTo>
                  <a:cubicBezTo>
                    <a:pt x="0" y="4835"/>
                    <a:pt x="4834" y="0"/>
                    <a:pt x="10800" y="0"/>
                  </a:cubicBezTo>
                  <a:cubicBezTo>
                    <a:pt x="16766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49" name="Shape 249"/>
            <p:cNvSpPr/>
            <p:nvPr/>
          </p:nvSpPr>
          <p:spPr>
            <a:xfrm>
              <a:off x="7553707" y="2215151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1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50" name="Shape 250"/>
            <p:cNvSpPr/>
            <p:nvPr/>
          </p:nvSpPr>
          <p:spPr>
            <a:xfrm>
              <a:off x="8081477" y="2226145"/>
              <a:ext cx="114314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8" y="21600"/>
                    <a:pt x="0" y="16765"/>
                    <a:pt x="0" y="10801"/>
                  </a:cubicBezTo>
                  <a:cubicBezTo>
                    <a:pt x="0" y="4835"/>
                    <a:pt x="4838" y="0"/>
                    <a:pt x="10800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51" name="Shape 251"/>
            <p:cNvSpPr/>
            <p:nvPr/>
          </p:nvSpPr>
          <p:spPr>
            <a:xfrm>
              <a:off x="8686213" y="2314107"/>
              <a:ext cx="114314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2" y="21600"/>
                    <a:pt x="10800" y="21600"/>
                  </a:cubicBezTo>
                  <a:cubicBezTo>
                    <a:pt x="4836" y="21600"/>
                    <a:pt x="0" y="16765"/>
                    <a:pt x="0" y="10800"/>
                  </a:cubicBezTo>
                  <a:cubicBezTo>
                    <a:pt x="0" y="4835"/>
                    <a:pt x="4836" y="0"/>
                    <a:pt x="10800" y="0"/>
                  </a:cubicBezTo>
                  <a:cubicBezTo>
                    <a:pt x="16762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52" name="Shape 252"/>
            <p:cNvSpPr/>
            <p:nvPr/>
          </p:nvSpPr>
          <p:spPr>
            <a:xfrm>
              <a:off x="9038060" y="2534011"/>
              <a:ext cx="114290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6" y="21600"/>
                    <a:pt x="10800" y="21600"/>
                  </a:cubicBezTo>
                  <a:cubicBezTo>
                    <a:pt x="4834" y="21600"/>
                    <a:pt x="0" y="16765"/>
                    <a:pt x="0" y="10800"/>
                  </a:cubicBezTo>
                  <a:cubicBezTo>
                    <a:pt x="0" y="4835"/>
                    <a:pt x="4834" y="0"/>
                    <a:pt x="10800" y="0"/>
                  </a:cubicBezTo>
                  <a:cubicBezTo>
                    <a:pt x="16766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53" name="Shape 253"/>
            <p:cNvSpPr/>
            <p:nvPr/>
          </p:nvSpPr>
          <p:spPr>
            <a:xfrm>
              <a:off x="10192556" y="1390510"/>
              <a:ext cx="114320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6"/>
                    <a:pt x="16764" y="21600"/>
                    <a:pt x="10800" y="21600"/>
                  </a:cubicBezTo>
                  <a:cubicBezTo>
                    <a:pt x="4838" y="21600"/>
                    <a:pt x="0" y="16766"/>
                    <a:pt x="0" y="10801"/>
                  </a:cubicBezTo>
                  <a:cubicBezTo>
                    <a:pt x="0" y="4835"/>
                    <a:pt x="4838" y="0"/>
                    <a:pt x="10800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54" name="Shape 254"/>
            <p:cNvSpPr/>
            <p:nvPr/>
          </p:nvSpPr>
          <p:spPr>
            <a:xfrm>
              <a:off x="9521849" y="1588423"/>
              <a:ext cx="11432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6"/>
                    <a:pt x="16762" y="21600"/>
                    <a:pt x="10798" y="21600"/>
                  </a:cubicBezTo>
                  <a:cubicBezTo>
                    <a:pt x="4836" y="21600"/>
                    <a:pt x="0" y="16766"/>
                    <a:pt x="0" y="10801"/>
                  </a:cubicBezTo>
                  <a:cubicBezTo>
                    <a:pt x="0" y="4835"/>
                    <a:pt x="4836" y="0"/>
                    <a:pt x="10798" y="0"/>
                  </a:cubicBezTo>
                  <a:cubicBezTo>
                    <a:pt x="16762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55" name="Shape 255"/>
            <p:cNvSpPr/>
            <p:nvPr/>
          </p:nvSpPr>
          <p:spPr>
            <a:xfrm>
              <a:off x="9433887" y="895726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4" y="21600"/>
                    <a:pt x="10801" y="21600"/>
                  </a:cubicBezTo>
                  <a:cubicBezTo>
                    <a:pt x="4836" y="21600"/>
                    <a:pt x="0" y="16765"/>
                    <a:pt x="0" y="10800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56" name="Shape 256"/>
            <p:cNvSpPr/>
            <p:nvPr/>
          </p:nvSpPr>
          <p:spPr>
            <a:xfrm>
              <a:off x="9246968" y="510893"/>
              <a:ext cx="11432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2" y="21600"/>
                    <a:pt x="10800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4"/>
                    <a:pt x="4836" y="0"/>
                    <a:pt x="10800" y="0"/>
                  </a:cubicBezTo>
                  <a:cubicBezTo>
                    <a:pt x="16762" y="0"/>
                    <a:pt x="21600" y="4834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57" name="Shape 257"/>
            <p:cNvSpPr/>
            <p:nvPr/>
          </p:nvSpPr>
          <p:spPr>
            <a:xfrm>
              <a:off x="8785170" y="477908"/>
              <a:ext cx="114314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2" y="21600"/>
                    <a:pt x="10800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0" y="0"/>
                  </a:cubicBezTo>
                  <a:cubicBezTo>
                    <a:pt x="16762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58" name="Shape 258"/>
            <p:cNvSpPr/>
            <p:nvPr/>
          </p:nvSpPr>
          <p:spPr>
            <a:xfrm>
              <a:off x="8554271" y="1390510"/>
              <a:ext cx="114290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6" y="21600"/>
                    <a:pt x="10800" y="21600"/>
                  </a:cubicBezTo>
                  <a:cubicBezTo>
                    <a:pt x="4834" y="21600"/>
                    <a:pt x="0" y="16765"/>
                    <a:pt x="0" y="10801"/>
                  </a:cubicBezTo>
                  <a:cubicBezTo>
                    <a:pt x="0" y="4835"/>
                    <a:pt x="4834" y="0"/>
                    <a:pt x="10800" y="0"/>
                  </a:cubicBezTo>
                  <a:cubicBezTo>
                    <a:pt x="16766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59" name="Shape 259"/>
            <p:cNvSpPr/>
            <p:nvPr/>
          </p:nvSpPr>
          <p:spPr>
            <a:xfrm>
              <a:off x="8081477" y="686817"/>
              <a:ext cx="114314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8" y="21600"/>
                    <a:pt x="0" y="16765"/>
                    <a:pt x="0" y="10800"/>
                  </a:cubicBezTo>
                  <a:cubicBezTo>
                    <a:pt x="0" y="4835"/>
                    <a:pt x="4838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60" name="Shape 260"/>
            <p:cNvSpPr/>
            <p:nvPr/>
          </p:nvSpPr>
          <p:spPr>
            <a:xfrm>
              <a:off x="7509726" y="763783"/>
              <a:ext cx="114289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6" y="21600"/>
                    <a:pt x="10800" y="21600"/>
                  </a:cubicBezTo>
                  <a:cubicBezTo>
                    <a:pt x="4834" y="21600"/>
                    <a:pt x="0" y="16765"/>
                    <a:pt x="0" y="10801"/>
                  </a:cubicBezTo>
                  <a:cubicBezTo>
                    <a:pt x="0" y="4835"/>
                    <a:pt x="4834" y="0"/>
                    <a:pt x="10800" y="0"/>
                  </a:cubicBezTo>
                  <a:cubicBezTo>
                    <a:pt x="16766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61" name="Shape 261"/>
            <p:cNvSpPr/>
            <p:nvPr/>
          </p:nvSpPr>
          <p:spPr>
            <a:xfrm>
              <a:off x="6893994" y="873735"/>
              <a:ext cx="114320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2" y="21600"/>
                    <a:pt x="10800" y="21600"/>
                  </a:cubicBezTo>
                  <a:cubicBezTo>
                    <a:pt x="4838" y="21600"/>
                    <a:pt x="0" y="16765"/>
                    <a:pt x="0" y="10801"/>
                  </a:cubicBezTo>
                  <a:cubicBezTo>
                    <a:pt x="0" y="4835"/>
                    <a:pt x="4838" y="0"/>
                    <a:pt x="10800" y="0"/>
                  </a:cubicBezTo>
                  <a:cubicBezTo>
                    <a:pt x="16762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62" name="Shape 262"/>
            <p:cNvSpPr/>
            <p:nvPr/>
          </p:nvSpPr>
          <p:spPr>
            <a:xfrm>
              <a:off x="7421764" y="1159611"/>
              <a:ext cx="114307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6"/>
                    <a:pt x="16764" y="21600"/>
                    <a:pt x="10801" y="21600"/>
                  </a:cubicBezTo>
                  <a:cubicBezTo>
                    <a:pt x="4836" y="21600"/>
                    <a:pt x="0" y="16766"/>
                    <a:pt x="0" y="10801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63" name="Shape 263"/>
            <p:cNvSpPr/>
            <p:nvPr/>
          </p:nvSpPr>
          <p:spPr>
            <a:xfrm>
              <a:off x="7872567" y="1203591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6" y="21600"/>
                    <a:pt x="10801" y="21600"/>
                  </a:cubicBezTo>
                  <a:cubicBezTo>
                    <a:pt x="4836" y="21600"/>
                    <a:pt x="0" y="16765"/>
                    <a:pt x="0" y="10800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6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64" name="Shape 264"/>
            <p:cNvSpPr/>
            <p:nvPr/>
          </p:nvSpPr>
          <p:spPr>
            <a:xfrm>
              <a:off x="7509726" y="1643400"/>
              <a:ext cx="114289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6" y="21600"/>
                    <a:pt x="10800" y="21600"/>
                  </a:cubicBezTo>
                  <a:cubicBezTo>
                    <a:pt x="4834" y="21600"/>
                    <a:pt x="0" y="16765"/>
                    <a:pt x="0" y="10800"/>
                  </a:cubicBezTo>
                  <a:cubicBezTo>
                    <a:pt x="0" y="4835"/>
                    <a:pt x="4834" y="0"/>
                    <a:pt x="10800" y="0"/>
                  </a:cubicBezTo>
                  <a:cubicBezTo>
                    <a:pt x="16766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65" name="Shape 265"/>
            <p:cNvSpPr/>
            <p:nvPr/>
          </p:nvSpPr>
          <p:spPr>
            <a:xfrm>
              <a:off x="6509162" y="763783"/>
              <a:ext cx="114314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8" y="21600"/>
                    <a:pt x="0" y="16765"/>
                    <a:pt x="0" y="10801"/>
                  </a:cubicBezTo>
                  <a:cubicBezTo>
                    <a:pt x="0" y="4835"/>
                    <a:pt x="4838" y="0"/>
                    <a:pt x="10800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66" name="Shape 266"/>
            <p:cNvSpPr/>
            <p:nvPr/>
          </p:nvSpPr>
          <p:spPr>
            <a:xfrm>
              <a:off x="5640541" y="554874"/>
              <a:ext cx="114307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6"/>
                    <a:pt x="16764" y="21600"/>
                    <a:pt x="10799" y="21600"/>
                  </a:cubicBezTo>
                  <a:cubicBezTo>
                    <a:pt x="4834" y="21600"/>
                    <a:pt x="0" y="16766"/>
                    <a:pt x="0" y="10801"/>
                  </a:cubicBezTo>
                  <a:cubicBezTo>
                    <a:pt x="0" y="4835"/>
                    <a:pt x="4834" y="0"/>
                    <a:pt x="10799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67" name="Shape 267"/>
            <p:cNvSpPr/>
            <p:nvPr/>
          </p:nvSpPr>
          <p:spPr>
            <a:xfrm>
              <a:off x="4947842" y="38100"/>
              <a:ext cx="114308" cy="114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1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4"/>
                    <a:pt x="4836" y="0"/>
                    <a:pt x="10801" y="0"/>
                  </a:cubicBezTo>
                  <a:cubicBezTo>
                    <a:pt x="16764" y="0"/>
                    <a:pt x="21600" y="4834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68" name="Shape 268"/>
            <p:cNvSpPr/>
            <p:nvPr/>
          </p:nvSpPr>
          <p:spPr>
            <a:xfrm>
              <a:off x="3507471" y="234308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799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799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69" name="Shape 269"/>
            <p:cNvSpPr/>
            <p:nvPr/>
          </p:nvSpPr>
          <p:spPr>
            <a:xfrm>
              <a:off x="3595432" y="514303"/>
              <a:ext cx="114308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6"/>
                    <a:pt x="16764" y="21600"/>
                    <a:pt x="10799" y="21600"/>
                  </a:cubicBezTo>
                  <a:cubicBezTo>
                    <a:pt x="4834" y="21600"/>
                    <a:pt x="0" y="16766"/>
                    <a:pt x="0" y="10801"/>
                  </a:cubicBezTo>
                  <a:cubicBezTo>
                    <a:pt x="0" y="4835"/>
                    <a:pt x="4834" y="0"/>
                    <a:pt x="10799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70" name="Shape 270"/>
            <p:cNvSpPr/>
            <p:nvPr/>
          </p:nvSpPr>
          <p:spPr>
            <a:xfrm>
              <a:off x="4145193" y="433927"/>
              <a:ext cx="114307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799" y="21600"/>
                  </a:cubicBezTo>
                  <a:cubicBezTo>
                    <a:pt x="4834" y="21600"/>
                    <a:pt x="0" y="16765"/>
                    <a:pt x="0" y="10801"/>
                  </a:cubicBezTo>
                  <a:cubicBezTo>
                    <a:pt x="0" y="4835"/>
                    <a:pt x="4834" y="0"/>
                    <a:pt x="10799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71" name="Shape 271"/>
            <p:cNvSpPr/>
            <p:nvPr/>
          </p:nvSpPr>
          <p:spPr>
            <a:xfrm>
              <a:off x="4101212" y="994682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4" y="21600"/>
                    <a:pt x="10801" y="21600"/>
                  </a:cubicBezTo>
                  <a:cubicBezTo>
                    <a:pt x="4836" y="21600"/>
                    <a:pt x="0" y="16765"/>
                    <a:pt x="0" y="10800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72" name="Shape 272"/>
            <p:cNvSpPr/>
            <p:nvPr/>
          </p:nvSpPr>
          <p:spPr>
            <a:xfrm>
              <a:off x="2232026" y="2347093"/>
              <a:ext cx="114314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6" y="21600"/>
                    <a:pt x="0" y="16765"/>
                    <a:pt x="0" y="10800"/>
                  </a:cubicBezTo>
                  <a:cubicBezTo>
                    <a:pt x="0" y="4835"/>
                    <a:pt x="4836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73" name="Shape 273"/>
            <p:cNvSpPr/>
            <p:nvPr/>
          </p:nvSpPr>
          <p:spPr>
            <a:xfrm>
              <a:off x="1440372" y="3116757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799" y="21600"/>
                  </a:cubicBezTo>
                  <a:cubicBezTo>
                    <a:pt x="4834" y="21600"/>
                    <a:pt x="0" y="16765"/>
                    <a:pt x="0" y="10801"/>
                  </a:cubicBezTo>
                  <a:cubicBezTo>
                    <a:pt x="0" y="4835"/>
                    <a:pt x="4834" y="0"/>
                    <a:pt x="10799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74" name="Shape 274"/>
            <p:cNvSpPr/>
            <p:nvPr/>
          </p:nvSpPr>
          <p:spPr>
            <a:xfrm>
              <a:off x="2111079" y="3160738"/>
              <a:ext cx="114320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2" y="21600"/>
                    <a:pt x="10800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0" y="0"/>
                  </a:cubicBezTo>
                  <a:cubicBezTo>
                    <a:pt x="16762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75" name="Shape 275"/>
            <p:cNvSpPr/>
            <p:nvPr/>
          </p:nvSpPr>
          <p:spPr>
            <a:xfrm>
              <a:off x="3111643" y="433927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4" y="21600"/>
                    <a:pt x="10801" y="21600"/>
                  </a:cubicBezTo>
                  <a:cubicBezTo>
                    <a:pt x="4836" y="21600"/>
                    <a:pt x="0" y="16765"/>
                    <a:pt x="0" y="10800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76" name="Shape 276"/>
            <p:cNvSpPr/>
            <p:nvPr/>
          </p:nvSpPr>
          <p:spPr>
            <a:xfrm>
              <a:off x="2792782" y="807764"/>
              <a:ext cx="114308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6"/>
                    <a:pt x="16764" y="21600"/>
                    <a:pt x="10799" y="21600"/>
                  </a:cubicBezTo>
                  <a:cubicBezTo>
                    <a:pt x="4836" y="21600"/>
                    <a:pt x="0" y="16766"/>
                    <a:pt x="0" y="10801"/>
                  </a:cubicBezTo>
                  <a:cubicBezTo>
                    <a:pt x="0" y="4835"/>
                    <a:pt x="4836" y="0"/>
                    <a:pt x="10799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77" name="Shape 277"/>
            <p:cNvSpPr/>
            <p:nvPr/>
          </p:nvSpPr>
          <p:spPr>
            <a:xfrm>
              <a:off x="8994078" y="2907849"/>
              <a:ext cx="11432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2" y="21600"/>
                    <a:pt x="10800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0" y="0"/>
                  </a:cubicBezTo>
                  <a:cubicBezTo>
                    <a:pt x="16762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78" name="Shape 278"/>
            <p:cNvSpPr/>
            <p:nvPr/>
          </p:nvSpPr>
          <p:spPr>
            <a:xfrm>
              <a:off x="9851705" y="2468040"/>
              <a:ext cx="114320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2" y="21600"/>
                  </a:cubicBezTo>
                  <a:cubicBezTo>
                    <a:pt x="4838" y="21600"/>
                    <a:pt x="0" y="16765"/>
                    <a:pt x="0" y="10801"/>
                  </a:cubicBezTo>
                  <a:cubicBezTo>
                    <a:pt x="0" y="4835"/>
                    <a:pt x="4838" y="0"/>
                    <a:pt x="10802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79" name="Shape 279"/>
            <p:cNvSpPr/>
            <p:nvPr/>
          </p:nvSpPr>
          <p:spPr>
            <a:xfrm>
              <a:off x="666875" y="0"/>
              <a:ext cx="114320" cy="114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4"/>
                    <a:pt x="4836" y="0"/>
                    <a:pt x="10800" y="0"/>
                  </a:cubicBezTo>
                  <a:cubicBezTo>
                    <a:pt x="16764" y="0"/>
                    <a:pt x="21600" y="4834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80" name="Shape 280"/>
            <p:cNvSpPr/>
            <p:nvPr/>
          </p:nvSpPr>
          <p:spPr>
            <a:xfrm>
              <a:off x="3008682" y="909364"/>
              <a:ext cx="114308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6"/>
                    <a:pt x="16764" y="21600"/>
                    <a:pt x="10799" y="21600"/>
                  </a:cubicBezTo>
                  <a:cubicBezTo>
                    <a:pt x="4836" y="21600"/>
                    <a:pt x="0" y="16766"/>
                    <a:pt x="0" y="10801"/>
                  </a:cubicBezTo>
                  <a:cubicBezTo>
                    <a:pt x="0" y="4835"/>
                    <a:pt x="4836" y="0"/>
                    <a:pt x="10799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81" name="Shape 281"/>
            <p:cNvSpPr/>
            <p:nvPr/>
          </p:nvSpPr>
          <p:spPr>
            <a:xfrm>
              <a:off x="3490967" y="1542924"/>
              <a:ext cx="114301" cy="114301"/>
            </a:xfrm>
            <a:prstGeom prst="rect">
              <a:avLst/>
            </a:prstGeom>
            <a:grpFill/>
            <a:ln w="952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82" name="Shape 282"/>
            <p:cNvSpPr/>
            <p:nvPr/>
          </p:nvSpPr>
          <p:spPr>
            <a:xfrm>
              <a:off x="2089089" y="1291553"/>
              <a:ext cx="114307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1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  <p:sp>
          <p:nvSpPr>
            <p:cNvPr id="283" name="Shape 283"/>
            <p:cNvSpPr/>
            <p:nvPr/>
          </p:nvSpPr>
          <p:spPr>
            <a:xfrm>
              <a:off x="6328296" y="3596027"/>
              <a:ext cx="114301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5"/>
                    <a:pt x="16764" y="21600"/>
                    <a:pt x="10801" y="21600"/>
                  </a:cubicBezTo>
                  <a:cubicBezTo>
                    <a:pt x="4836" y="21600"/>
                    <a:pt x="0" y="16765"/>
                    <a:pt x="0" y="10801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4" y="0"/>
                    <a:pt x="21600" y="4835"/>
                    <a:pt x="21600" y="10801"/>
                  </a:cubicBezTo>
                  <a:close/>
                </a:path>
              </a:pathLst>
            </a:custGeom>
            <a:grpFill/>
            <a:ln w="3175" cap="flat">
              <a:solidFill>
                <a:schemeClr val="bg2">
                  <a:lumMod val="90000"/>
                </a:schemeClr>
              </a:solidFill>
              <a:prstDash val="solid"/>
              <a:miter lim="400000"/>
            </a:ln>
            <a:effectLst>
              <a:outerShdw blurRad="38100" dist="127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20092" tIns="20092" rIns="20092" bIns="20092" numCol="1" anchor="ctr">
              <a:noAutofit/>
            </a:bodyPr>
            <a:lstStyle/>
            <a:p>
              <a:pPr defTabSz="241093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750">
                <a:latin typeface="Franklin Gothic Book" panose="020B0503020102020204" pitchFamily="34" charset="0"/>
              </a:endParaRPr>
            </a:p>
          </p:txBody>
        </p:sp>
      </p:grpSp>
      <p:grpSp>
        <p:nvGrpSpPr>
          <p:cNvPr id="363" name="Group 363"/>
          <p:cNvGrpSpPr/>
          <p:nvPr/>
        </p:nvGrpSpPr>
        <p:grpSpPr>
          <a:xfrm>
            <a:off x="887761" y="2100834"/>
            <a:ext cx="7537449" cy="3026143"/>
            <a:chOff x="0" y="-4484"/>
            <a:chExt cx="11033559" cy="4564120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285" name="Shape 285"/>
            <p:cNvSpPr/>
            <p:nvPr/>
          </p:nvSpPr>
          <p:spPr>
            <a:xfrm>
              <a:off x="8025247" y="1468713"/>
              <a:ext cx="457573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Bayburt</a:t>
              </a:r>
            </a:p>
          </p:txBody>
        </p:sp>
        <p:sp>
          <p:nvSpPr>
            <p:cNvPr id="286" name="Shape 286"/>
            <p:cNvSpPr/>
            <p:nvPr/>
          </p:nvSpPr>
          <p:spPr>
            <a:xfrm>
              <a:off x="6018164" y="4385562"/>
              <a:ext cx="342592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lang="tr-TR" sz="750" dirty="0">
                  <a:latin typeface="Franklin Gothic Book" panose="020B0503020102020204" pitchFamily="34" charset="0"/>
                </a:rPr>
                <a:t>Hatay</a:t>
              </a:r>
              <a:endParaRPr sz="750" dirty="0">
                <a:latin typeface="Franklin Gothic Book" panose="020B0503020102020204" pitchFamily="34" charset="0"/>
              </a:endParaRPr>
            </a:p>
          </p:txBody>
        </p:sp>
        <p:sp>
          <p:nvSpPr>
            <p:cNvPr id="287" name="Shape 287"/>
            <p:cNvSpPr/>
            <p:nvPr/>
          </p:nvSpPr>
          <p:spPr>
            <a:xfrm>
              <a:off x="2328610" y="751166"/>
              <a:ext cx="283931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 err="1">
                  <a:latin typeface="Franklin Gothic Book" panose="020B0503020102020204" pitchFamily="34" charset="0"/>
                </a:rPr>
                <a:t>İzm</a:t>
              </a:r>
              <a:r>
                <a:rPr lang="tr-TR" sz="750" dirty="0">
                  <a:latin typeface="Franklin Gothic Book" panose="020B0503020102020204" pitchFamily="34" charset="0"/>
                </a:rPr>
                <a:t>i</a:t>
              </a:r>
              <a:r>
                <a:rPr sz="750" dirty="0">
                  <a:latin typeface="Franklin Gothic Book" panose="020B0503020102020204" pitchFamily="34" charset="0"/>
                </a:rPr>
                <a:t>t</a:t>
              </a:r>
            </a:p>
          </p:txBody>
        </p:sp>
        <p:sp>
          <p:nvSpPr>
            <p:cNvPr id="288" name="Shape 288"/>
            <p:cNvSpPr/>
            <p:nvPr/>
          </p:nvSpPr>
          <p:spPr>
            <a:xfrm>
              <a:off x="2392890" y="1081363"/>
              <a:ext cx="588979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Adapazarı</a:t>
              </a:r>
            </a:p>
          </p:txBody>
        </p:sp>
        <p:sp>
          <p:nvSpPr>
            <p:cNvPr id="289" name="Shape 289"/>
            <p:cNvSpPr/>
            <p:nvPr/>
          </p:nvSpPr>
          <p:spPr>
            <a:xfrm>
              <a:off x="107985" y="217766"/>
              <a:ext cx="382485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E</a:t>
              </a:r>
              <a:r>
                <a:rPr lang="tr-TR" sz="750" dirty="0" err="1">
                  <a:latin typeface="Franklin Gothic Book" panose="020B0503020102020204" pitchFamily="34" charset="0"/>
                </a:rPr>
                <a:t>di</a:t>
              </a:r>
              <a:r>
                <a:rPr sz="750" dirty="0" err="1">
                  <a:latin typeface="Franklin Gothic Book" panose="020B0503020102020204" pitchFamily="34" charset="0"/>
                </a:rPr>
                <a:t>rne</a:t>
              </a:r>
              <a:endParaRPr sz="750" dirty="0">
                <a:latin typeface="Franklin Gothic Book" panose="020B0503020102020204" pitchFamily="34" charset="0"/>
              </a:endParaRPr>
            </a:p>
          </p:txBody>
        </p:sp>
        <p:sp>
          <p:nvSpPr>
            <p:cNvPr id="290" name="Shape 290"/>
            <p:cNvSpPr/>
            <p:nvPr/>
          </p:nvSpPr>
          <p:spPr>
            <a:xfrm>
              <a:off x="1097653" y="128864"/>
              <a:ext cx="532662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K</a:t>
              </a:r>
              <a:r>
                <a:rPr lang="tr-TR" sz="750" dirty="0">
                  <a:latin typeface="Franklin Gothic Book" panose="020B0503020102020204" pitchFamily="34" charset="0"/>
                </a:rPr>
                <a:t>ı</a:t>
              </a:r>
              <a:r>
                <a:rPr sz="750" dirty="0">
                  <a:latin typeface="Franklin Gothic Book" panose="020B0503020102020204" pitchFamily="34" charset="0"/>
                </a:rPr>
                <a:t>rklareli</a:t>
              </a:r>
            </a:p>
          </p:txBody>
        </p:sp>
        <p:sp>
          <p:nvSpPr>
            <p:cNvPr id="291" name="Shape 291"/>
            <p:cNvSpPr/>
            <p:nvPr/>
          </p:nvSpPr>
          <p:spPr>
            <a:xfrm>
              <a:off x="1438724" y="497164"/>
              <a:ext cx="478692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İstanbul</a:t>
              </a:r>
            </a:p>
          </p:txBody>
        </p:sp>
        <p:sp>
          <p:nvSpPr>
            <p:cNvPr id="292" name="Shape 292"/>
            <p:cNvSpPr/>
            <p:nvPr/>
          </p:nvSpPr>
          <p:spPr>
            <a:xfrm>
              <a:off x="376862" y="611465"/>
              <a:ext cx="511543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Tek</a:t>
              </a:r>
              <a:r>
                <a:rPr lang="tr-TR" sz="750" dirty="0">
                  <a:latin typeface="Franklin Gothic Book" panose="020B0503020102020204" pitchFamily="34" charset="0"/>
                </a:rPr>
                <a:t>İ</a:t>
              </a:r>
              <a:r>
                <a:rPr sz="750" dirty="0">
                  <a:latin typeface="Franklin Gothic Book" panose="020B0503020102020204" pitchFamily="34" charset="0"/>
                </a:rPr>
                <a:t>rdağ</a:t>
              </a:r>
            </a:p>
          </p:txBody>
        </p:sp>
        <p:sp>
          <p:nvSpPr>
            <p:cNvPr id="293" name="Shape 293"/>
            <p:cNvSpPr/>
            <p:nvPr/>
          </p:nvSpPr>
          <p:spPr>
            <a:xfrm>
              <a:off x="0" y="1443314"/>
              <a:ext cx="631216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Çanakkale</a:t>
              </a:r>
            </a:p>
          </p:txBody>
        </p:sp>
        <p:sp>
          <p:nvSpPr>
            <p:cNvPr id="294" name="Shape 294"/>
            <p:cNvSpPr/>
            <p:nvPr/>
          </p:nvSpPr>
          <p:spPr>
            <a:xfrm>
              <a:off x="994955" y="1837015"/>
              <a:ext cx="516236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Balıkes</a:t>
              </a:r>
              <a:r>
                <a:rPr lang="tr-TR" sz="750" dirty="0">
                  <a:latin typeface="Franklin Gothic Book" panose="020B0503020102020204" pitchFamily="34" charset="0"/>
                </a:rPr>
                <a:t>İ</a:t>
              </a:r>
              <a:r>
                <a:rPr sz="750" dirty="0">
                  <a:latin typeface="Franklin Gothic Book" panose="020B0503020102020204" pitchFamily="34" charset="0"/>
                </a:rPr>
                <a:t>r</a:t>
              </a:r>
            </a:p>
          </p:txBody>
        </p:sp>
        <p:sp>
          <p:nvSpPr>
            <p:cNvPr id="295" name="Shape 295"/>
            <p:cNvSpPr/>
            <p:nvPr/>
          </p:nvSpPr>
          <p:spPr>
            <a:xfrm>
              <a:off x="1689341" y="1506812"/>
              <a:ext cx="347285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Bursa</a:t>
              </a:r>
            </a:p>
          </p:txBody>
        </p:sp>
        <p:sp>
          <p:nvSpPr>
            <p:cNvPr id="296" name="Shape 296"/>
            <p:cNvSpPr/>
            <p:nvPr/>
          </p:nvSpPr>
          <p:spPr>
            <a:xfrm>
              <a:off x="1408044" y="1030564"/>
              <a:ext cx="391871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Yalova</a:t>
              </a:r>
            </a:p>
          </p:txBody>
        </p:sp>
        <p:sp>
          <p:nvSpPr>
            <p:cNvPr id="297" name="Shape 297"/>
            <p:cNvSpPr/>
            <p:nvPr/>
          </p:nvSpPr>
          <p:spPr>
            <a:xfrm>
              <a:off x="532706" y="2764115"/>
              <a:ext cx="288624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 err="1">
                  <a:latin typeface="Franklin Gothic Book" panose="020B0503020102020204" pitchFamily="34" charset="0"/>
                </a:rPr>
                <a:t>İzm</a:t>
              </a:r>
              <a:r>
                <a:rPr lang="tr-TR" sz="750" dirty="0">
                  <a:latin typeface="Franklin Gothic Book" panose="020B0503020102020204" pitchFamily="34" charset="0"/>
                </a:rPr>
                <a:t>i</a:t>
              </a:r>
              <a:r>
                <a:rPr sz="750" dirty="0">
                  <a:latin typeface="Franklin Gothic Book" panose="020B0503020102020204" pitchFamily="34" charset="0"/>
                </a:rPr>
                <a:t>r</a:t>
              </a:r>
            </a:p>
          </p:txBody>
        </p:sp>
        <p:sp>
          <p:nvSpPr>
            <p:cNvPr id="298" name="Shape 298"/>
            <p:cNvSpPr/>
            <p:nvPr/>
          </p:nvSpPr>
          <p:spPr>
            <a:xfrm>
              <a:off x="1078863" y="2383115"/>
              <a:ext cx="441148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Man</a:t>
              </a:r>
              <a:r>
                <a:rPr lang="tr-TR" sz="750" dirty="0">
                  <a:latin typeface="Franklin Gothic Book" panose="020B0503020102020204" pitchFamily="34" charset="0"/>
                </a:rPr>
                <a:t>i</a:t>
              </a:r>
              <a:r>
                <a:rPr sz="750" dirty="0" err="1">
                  <a:latin typeface="Franklin Gothic Book" panose="020B0503020102020204" pitchFamily="34" charset="0"/>
                </a:rPr>
                <a:t>sa</a:t>
              </a:r>
              <a:endParaRPr sz="750" dirty="0">
                <a:latin typeface="Franklin Gothic Book" panose="020B0503020102020204" pitchFamily="34" charset="0"/>
              </a:endParaRPr>
            </a:p>
          </p:txBody>
        </p:sp>
        <p:sp>
          <p:nvSpPr>
            <p:cNvPr id="299" name="Shape 299"/>
            <p:cNvSpPr/>
            <p:nvPr/>
          </p:nvSpPr>
          <p:spPr>
            <a:xfrm>
              <a:off x="1041938" y="3068915"/>
              <a:ext cx="321475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Ayd</a:t>
              </a:r>
              <a:r>
                <a:rPr lang="tr-TR" sz="750" dirty="0">
                  <a:latin typeface="Franklin Gothic Book" panose="020B0503020102020204" pitchFamily="34" charset="0"/>
                </a:rPr>
                <a:t>I</a:t>
              </a:r>
              <a:r>
                <a:rPr sz="750" dirty="0">
                  <a:latin typeface="Franklin Gothic Book" panose="020B0503020102020204" pitchFamily="34" charset="0"/>
                </a:rPr>
                <a:t>n</a:t>
              </a:r>
            </a:p>
          </p:txBody>
        </p:sp>
        <p:sp>
          <p:nvSpPr>
            <p:cNvPr id="300" name="Shape 300"/>
            <p:cNvSpPr/>
            <p:nvPr/>
          </p:nvSpPr>
          <p:spPr>
            <a:xfrm>
              <a:off x="1164899" y="3653114"/>
              <a:ext cx="366058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Muğla</a:t>
              </a:r>
            </a:p>
          </p:txBody>
        </p:sp>
        <p:sp>
          <p:nvSpPr>
            <p:cNvPr id="301" name="Shape 301"/>
            <p:cNvSpPr/>
            <p:nvPr/>
          </p:nvSpPr>
          <p:spPr>
            <a:xfrm>
              <a:off x="2385606" y="3945213"/>
              <a:ext cx="471653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Antalya </a:t>
              </a:r>
            </a:p>
          </p:txBody>
        </p:sp>
        <p:sp>
          <p:nvSpPr>
            <p:cNvPr id="302" name="Shape 302"/>
            <p:cNvSpPr/>
            <p:nvPr/>
          </p:nvSpPr>
          <p:spPr>
            <a:xfrm>
              <a:off x="2172592" y="3437214"/>
              <a:ext cx="438801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Burdur </a:t>
              </a:r>
            </a:p>
          </p:txBody>
        </p:sp>
        <p:sp>
          <p:nvSpPr>
            <p:cNvPr id="303" name="Shape 303"/>
            <p:cNvSpPr/>
            <p:nvPr/>
          </p:nvSpPr>
          <p:spPr>
            <a:xfrm>
              <a:off x="1456529" y="3399116"/>
              <a:ext cx="434108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Den</a:t>
              </a:r>
              <a:r>
                <a:rPr lang="tr-TR" sz="750" dirty="0">
                  <a:latin typeface="Franklin Gothic Book" panose="020B0503020102020204" pitchFamily="34" charset="0"/>
                </a:rPr>
                <a:t>i</a:t>
              </a:r>
              <a:r>
                <a:rPr sz="750" dirty="0" err="1">
                  <a:latin typeface="Franklin Gothic Book" panose="020B0503020102020204" pitchFamily="34" charset="0"/>
                </a:rPr>
                <a:t>zli</a:t>
              </a:r>
              <a:r>
                <a:rPr sz="750" dirty="0">
                  <a:latin typeface="Franklin Gothic Book" panose="020B0503020102020204" pitchFamily="34" charset="0"/>
                </a:rPr>
                <a:t> </a:t>
              </a:r>
            </a:p>
          </p:txBody>
        </p:sp>
        <p:sp>
          <p:nvSpPr>
            <p:cNvPr id="304" name="Shape 304"/>
            <p:cNvSpPr/>
            <p:nvPr/>
          </p:nvSpPr>
          <p:spPr>
            <a:xfrm>
              <a:off x="1792233" y="2649812"/>
              <a:ext cx="295662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Uşak</a:t>
              </a:r>
            </a:p>
          </p:txBody>
        </p:sp>
        <p:sp>
          <p:nvSpPr>
            <p:cNvPr id="305" name="Shape 305"/>
            <p:cNvSpPr/>
            <p:nvPr/>
          </p:nvSpPr>
          <p:spPr>
            <a:xfrm>
              <a:off x="1797109" y="1868762"/>
              <a:ext cx="525623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Kütahya </a:t>
              </a:r>
            </a:p>
          </p:txBody>
        </p:sp>
        <p:sp>
          <p:nvSpPr>
            <p:cNvPr id="306" name="Shape 306"/>
            <p:cNvSpPr/>
            <p:nvPr/>
          </p:nvSpPr>
          <p:spPr>
            <a:xfrm>
              <a:off x="2536114" y="1424265"/>
              <a:ext cx="431762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B</a:t>
              </a:r>
              <a:r>
                <a:rPr lang="tr-TR" sz="750" dirty="0">
                  <a:latin typeface="Franklin Gothic Book" panose="020B0503020102020204" pitchFamily="34" charset="0"/>
                </a:rPr>
                <a:t>İ</a:t>
              </a:r>
              <a:r>
                <a:rPr sz="750" dirty="0">
                  <a:latin typeface="Franklin Gothic Book" panose="020B0503020102020204" pitchFamily="34" charset="0"/>
                </a:rPr>
                <a:t>lec</a:t>
              </a:r>
              <a:r>
                <a:rPr lang="tr-TR" sz="750" dirty="0">
                  <a:latin typeface="Franklin Gothic Book" panose="020B0503020102020204" pitchFamily="34" charset="0"/>
                </a:rPr>
                <a:t>İ</a:t>
              </a:r>
              <a:r>
                <a:rPr sz="750" dirty="0">
                  <a:latin typeface="Franklin Gothic Book" panose="020B0503020102020204" pitchFamily="34" charset="0"/>
                </a:rPr>
                <a:t>k </a:t>
              </a:r>
            </a:p>
          </p:txBody>
        </p:sp>
        <p:sp>
          <p:nvSpPr>
            <p:cNvPr id="307" name="Shape 307"/>
            <p:cNvSpPr/>
            <p:nvPr/>
          </p:nvSpPr>
          <p:spPr>
            <a:xfrm>
              <a:off x="2714226" y="1900513"/>
              <a:ext cx="544395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Esk</a:t>
              </a:r>
              <a:r>
                <a:rPr lang="tr-TR" sz="750" dirty="0">
                  <a:latin typeface="Franklin Gothic Book" panose="020B0503020102020204" pitchFamily="34" charset="0"/>
                </a:rPr>
                <a:t>İ</a:t>
              </a:r>
              <a:r>
                <a:rPr sz="750" dirty="0">
                  <a:latin typeface="Franklin Gothic Book" panose="020B0503020102020204" pitchFamily="34" charset="0"/>
                </a:rPr>
                <a:t>şeh</a:t>
              </a:r>
              <a:r>
                <a:rPr lang="tr-TR" sz="750" dirty="0">
                  <a:latin typeface="Franklin Gothic Book" panose="020B0503020102020204" pitchFamily="34" charset="0"/>
                </a:rPr>
                <a:t>İ</a:t>
              </a:r>
              <a:r>
                <a:rPr sz="750" dirty="0">
                  <a:latin typeface="Franklin Gothic Book" panose="020B0503020102020204" pitchFamily="34" charset="0"/>
                </a:rPr>
                <a:t>r</a:t>
              </a:r>
            </a:p>
          </p:txBody>
        </p:sp>
        <p:sp>
          <p:nvSpPr>
            <p:cNvPr id="308" name="Shape 308"/>
            <p:cNvSpPr/>
            <p:nvPr/>
          </p:nvSpPr>
          <p:spPr>
            <a:xfrm>
              <a:off x="2770065" y="2446616"/>
              <a:ext cx="889335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 err="1">
                  <a:latin typeface="Franklin Gothic Book" panose="020B0503020102020204" pitchFamily="34" charset="0"/>
                </a:rPr>
                <a:t>Afyonkarah</a:t>
              </a:r>
              <a:r>
                <a:rPr lang="tr-TR" sz="750" dirty="0">
                  <a:latin typeface="Franklin Gothic Book" panose="020B0503020102020204" pitchFamily="34" charset="0"/>
                </a:rPr>
                <a:t>i</a:t>
              </a:r>
              <a:r>
                <a:rPr sz="750" dirty="0" err="1">
                  <a:latin typeface="Franklin Gothic Book" panose="020B0503020102020204" pitchFamily="34" charset="0"/>
                </a:rPr>
                <a:t>sar</a:t>
              </a:r>
              <a:endParaRPr sz="750" dirty="0">
                <a:latin typeface="Franklin Gothic Book" panose="020B0503020102020204" pitchFamily="34" charset="0"/>
              </a:endParaRPr>
            </a:p>
          </p:txBody>
        </p:sp>
        <p:sp>
          <p:nvSpPr>
            <p:cNvPr id="309" name="Shape 309"/>
            <p:cNvSpPr/>
            <p:nvPr/>
          </p:nvSpPr>
          <p:spPr>
            <a:xfrm>
              <a:off x="2609197" y="2992715"/>
              <a:ext cx="415336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Isparta</a:t>
              </a:r>
            </a:p>
          </p:txBody>
        </p:sp>
        <p:sp>
          <p:nvSpPr>
            <p:cNvPr id="310" name="Shape 310"/>
            <p:cNvSpPr/>
            <p:nvPr/>
          </p:nvSpPr>
          <p:spPr>
            <a:xfrm>
              <a:off x="3371699" y="3081613"/>
              <a:ext cx="373099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Konya</a:t>
              </a:r>
            </a:p>
          </p:txBody>
        </p:sp>
        <p:sp>
          <p:nvSpPr>
            <p:cNvPr id="311" name="Shape 311"/>
            <p:cNvSpPr/>
            <p:nvPr/>
          </p:nvSpPr>
          <p:spPr>
            <a:xfrm>
              <a:off x="3562427" y="1468714"/>
              <a:ext cx="420029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400" cap="all">
                  <a:solidFill>
                    <a:srgbClr val="5B6062"/>
                  </a:solidFill>
                  <a:latin typeface="Gill Sans SemiBold"/>
                  <a:ea typeface="Gill Sans SemiBold"/>
                  <a:cs typeface="Gill Sans SemiBold"/>
                  <a:sym typeface="Gill Sans SemiBold"/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</a:defRPr>
              </a:pPr>
              <a:r>
                <a:rPr sz="750">
                  <a:latin typeface="Franklin Gothic Book" panose="020B0503020102020204" pitchFamily="34" charset="0"/>
                </a:rPr>
                <a:t>Ankara</a:t>
              </a:r>
            </a:p>
          </p:txBody>
        </p:sp>
        <p:sp>
          <p:nvSpPr>
            <p:cNvPr id="312" name="Shape 312"/>
            <p:cNvSpPr/>
            <p:nvPr/>
          </p:nvSpPr>
          <p:spPr>
            <a:xfrm>
              <a:off x="3307432" y="1176612"/>
              <a:ext cx="265159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Bolu</a:t>
              </a:r>
            </a:p>
          </p:txBody>
        </p:sp>
        <p:sp>
          <p:nvSpPr>
            <p:cNvPr id="313" name="Shape 313"/>
            <p:cNvSpPr/>
            <p:nvPr/>
          </p:nvSpPr>
          <p:spPr>
            <a:xfrm>
              <a:off x="3963923" y="3475314"/>
              <a:ext cx="553781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Karaman</a:t>
              </a:r>
            </a:p>
          </p:txBody>
        </p:sp>
        <p:sp>
          <p:nvSpPr>
            <p:cNvPr id="314" name="Shape 314"/>
            <p:cNvSpPr/>
            <p:nvPr/>
          </p:nvSpPr>
          <p:spPr>
            <a:xfrm>
              <a:off x="4577060" y="3907114"/>
              <a:ext cx="410643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 err="1">
                  <a:latin typeface="Franklin Gothic Book" panose="020B0503020102020204" pitchFamily="34" charset="0"/>
                </a:rPr>
                <a:t>Mers</a:t>
              </a:r>
              <a:r>
                <a:rPr lang="tr-TR" sz="750" dirty="0">
                  <a:latin typeface="Franklin Gothic Book" panose="020B0503020102020204" pitchFamily="34" charset="0"/>
                </a:rPr>
                <a:t>i</a:t>
              </a:r>
              <a:r>
                <a:rPr sz="750" dirty="0">
                  <a:latin typeface="Franklin Gothic Book" panose="020B0503020102020204" pitchFamily="34" charset="0"/>
                </a:rPr>
                <a:t>n</a:t>
              </a:r>
            </a:p>
          </p:txBody>
        </p:sp>
        <p:sp>
          <p:nvSpPr>
            <p:cNvPr id="315" name="Shape 315"/>
            <p:cNvSpPr/>
            <p:nvPr/>
          </p:nvSpPr>
          <p:spPr>
            <a:xfrm>
              <a:off x="5251719" y="3665812"/>
              <a:ext cx="377792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Adana</a:t>
              </a:r>
            </a:p>
          </p:txBody>
        </p:sp>
        <p:sp>
          <p:nvSpPr>
            <p:cNvPr id="316" name="Shape 316"/>
            <p:cNvSpPr/>
            <p:nvPr/>
          </p:nvSpPr>
          <p:spPr>
            <a:xfrm>
              <a:off x="10309835" y="2599014"/>
              <a:ext cx="227614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Van</a:t>
              </a:r>
            </a:p>
          </p:txBody>
        </p:sp>
        <p:sp>
          <p:nvSpPr>
            <p:cNvPr id="317" name="Shape 317"/>
            <p:cNvSpPr/>
            <p:nvPr/>
          </p:nvSpPr>
          <p:spPr>
            <a:xfrm>
              <a:off x="10571293" y="3208613"/>
              <a:ext cx="462266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Hakkâri</a:t>
              </a:r>
            </a:p>
          </p:txBody>
        </p:sp>
        <p:sp>
          <p:nvSpPr>
            <p:cNvPr id="318" name="Shape 318"/>
            <p:cNvSpPr/>
            <p:nvPr/>
          </p:nvSpPr>
          <p:spPr>
            <a:xfrm>
              <a:off x="9757437" y="1862414"/>
              <a:ext cx="222921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Ağrı</a:t>
              </a:r>
            </a:p>
          </p:txBody>
        </p:sp>
        <p:sp>
          <p:nvSpPr>
            <p:cNvPr id="319" name="Shape 319"/>
            <p:cNvSpPr/>
            <p:nvPr/>
          </p:nvSpPr>
          <p:spPr>
            <a:xfrm>
              <a:off x="10356477" y="1341712"/>
              <a:ext cx="258117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Iğdır</a:t>
              </a:r>
            </a:p>
          </p:txBody>
        </p:sp>
        <p:sp>
          <p:nvSpPr>
            <p:cNvPr id="320" name="Shape 320"/>
            <p:cNvSpPr/>
            <p:nvPr/>
          </p:nvSpPr>
          <p:spPr>
            <a:xfrm>
              <a:off x="8672051" y="1354413"/>
              <a:ext cx="495118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 err="1">
                  <a:latin typeface="Franklin Gothic Book" panose="020B0503020102020204" pitchFamily="34" charset="0"/>
                </a:rPr>
                <a:t>Erzur</a:t>
              </a:r>
              <a:r>
                <a:rPr lang="tr-TR" sz="750" dirty="0">
                  <a:latin typeface="Franklin Gothic Book" panose="020B0503020102020204" pitchFamily="34" charset="0"/>
                </a:rPr>
                <a:t>u</a:t>
              </a:r>
              <a:r>
                <a:rPr sz="750" dirty="0">
                  <a:latin typeface="Franklin Gothic Book" panose="020B0503020102020204" pitchFamily="34" charset="0"/>
                </a:rPr>
                <a:t>m</a:t>
              </a:r>
            </a:p>
          </p:txBody>
        </p:sp>
        <p:sp>
          <p:nvSpPr>
            <p:cNvPr id="321" name="Shape 321"/>
            <p:cNvSpPr/>
            <p:nvPr/>
          </p:nvSpPr>
          <p:spPr>
            <a:xfrm>
              <a:off x="9658681" y="1189313"/>
              <a:ext cx="276890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Kars</a:t>
              </a:r>
            </a:p>
          </p:txBody>
        </p:sp>
        <p:sp>
          <p:nvSpPr>
            <p:cNvPr id="322" name="Shape 322"/>
            <p:cNvSpPr/>
            <p:nvPr/>
          </p:nvSpPr>
          <p:spPr>
            <a:xfrm>
              <a:off x="9756008" y="617813"/>
              <a:ext cx="499811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Ardahan</a:t>
              </a:r>
            </a:p>
          </p:txBody>
        </p:sp>
        <p:sp>
          <p:nvSpPr>
            <p:cNvPr id="323" name="Shape 323"/>
            <p:cNvSpPr/>
            <p:nvPr/>
          </p:nvSpPr>
          <p:spPr>
            <a:xfrm>
              <a:off x="8898144" y="465415"/>
              <a:ext cx="337899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 err="1">
                  <a:latin typeface="Franklin Gothic Book" panose="020B0503020102020204" pitchFamily="34" charset="0"/>
                </a:rPr>
                <a:t>Artv</a:t>
              </a:r>
              <a:r>
                <a:rPr lang="tr-TR" sz="750" dirty="0">
                  <a:latin typeface="Franklin Gothic Book" panose="020B0503020102020204" pitchFamily="34" charset="0"/>
                </a:rPr>
                <a:t>i</a:t>
              </a:r>
              <a:r>
                <a:rPr sz="750" dirty="0">
                  <a:latin typeface="Franklin Gothic Book" panose="020B0503020102020204" pitchFamily="34" charset="0"/>
                </a:rPr>
                <a:t>n</a:t>
              </a:r>
            </a:p>
          </p:txBody>
        </p:sp>
        <p:sp>
          <p:nvSpPr>
            <p:cNvPr id="324" name="Shape 324"/>
            <p:cNvSpPr/>
            <p:nvPr/>
          </p:nvSpPr>
          <p:spPr>
            <a:xfrm>
              <a:off x="8560245" y="808315"/>
              <a:ext cx="253424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R</a:t>
              </a:r>
              <a:r>
                <a:rPr lang="tr-TR" sz="750" dirty="0">
                  <a:latin typeface="Franklin Gothic Book" panose="020B0503020102020204" pitchFamily="34" charset="0"/>
                </a:rPr>
                <a:t>İ</a:t>
              </a:r>
              <a:r>
                <a:rPr sz="750" dirty="0">
                  <a:latin typeface="Franklin Gothic Book" panose="020B0503020102020204" pitchFamily="34" charset="0"/>
                </a:rPr>
                <a:t>ze</a:t>
              </a:r>
            </a:p>
          </p:txBody>
        </p:sp>
        <p:sp>
          <p:nvSpPr>
            <p:cNvPr id="325" name="Shape 325"/>
            <p:cNvSpPr/>
            <p:nvPr/>
          </p:nvSpPr>
          <p:spPr>
            <a:xfrm>
              <a:off x="7656302" y="744814"/>
              <a:ext cx="473999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Trabzon</a:t>
              </a:r>
            </a:p>
          </p:txBody>
        </p:sp>
        <p:sp>
          <p:nvSpPr>
            <p:cNvPr id="326" name="Shape 326"/>
            <p:cNvSpPr/>
            <p:nvPr/>
          </p:nvSpPr>
          <p:spPr>
            <a:xfrm>
              <a:off x="7032473" y="846412"/>
              <a:ext cx="466959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G</a:t>
              </a:r>
              <a:r>
                <a:rPr lang="tr-TR" sz="750" dirty="0">
                  <a:latin typeface="Franklin Gothic Book" panose="020B0503020102020204" pitchFamily="34" charset="0"/>
                </a:rPr>
                <a:t>İ</a:t>
              </a:r>
              <a:r>
                <a:rPr sz="750" dirty="0">
                  <a:latin typeface="Franklin Gothic Book" panose="020B0503020102020204" pitchFamily="34" charset="0"/>
                </a:rPr>
                <a:t>resun</a:t>
              </a:r>
            </a:p>
          </p:txBody>
        </p:sp>
        <p:sp>
          <p:nvSpPr>
            <p:cNvPr id="327" name="Shape 327"/>
            <p:cNvSpPr/>
            <p:nvPr/>
          </p:nvSpPr>
          <p:spPr>
            <a:xfrm>
              <a:off x="6385221" y="897211"/>
              <a:ext cx="286276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Ordu</a:t>
              </a:r>
            </a:p>
          </p:txBody>
        </p:sp>
        <p:sp>
          <p:nvSpPr>
            <p:cNvPr id="328" name="Shape 328"/>
            <p:cNvSpPr/>
            <p:nvPr/>
          </p:nvSpPr>
          <p:spPr>
            <a:xfrm>
              <a:off x="5758856" y="528913"/>
              <a:ext cx="488078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Samsun</a:t>
              </a:r>
            </a:p>
          </p:txBody>
        </p:sp>
        <p:sp>
          <p:nvSpPr>
            <p:cNvPr id="329" name="Shape 329"/>
            <p:cNvSpPr/>
            <p:nvPr/>
          </p:nvSpPr>
          <p:spPr>
            <a:xfrm>
              <a:off x="5137034" y="-4484"/>
              <a:ext cx="337899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S</a:t>
              </a:r>
              <a:r>
                <a:rPr lang="tr-TR" sz="750" dirty="0">
                  <a:latin typeface="Franklin Gothic Book" panose="020B0503020102020204" pitchFamily="34" charset="0"/>
                </a:rPr>
                <a:t>i</a:t>
              </a:r>
              <a:r>
                <a:rPr sz="750" dirty="0" err="1">
                  <a:latin typeface="Franklin Gothic Book" panose="020B0503020102020204" pitchFamily="34" charset="0"/>
                </a:rPr>
                <a:t>nop</a:t>
              </a:r>
              <a:endParaRPr sz="750" dirty="0">
                <a:latin typeface="Franklin Gothic Book" panose="020B0503020102020204" pitchFamily="34" charset="0"/>
              </a:endParaRPr>
            </a:p>
          </p:txBody>
        </p:sp>
        <p:sp>
          <p:nvSpPr>
            <p:cNvPr id="330" name="Shape 330"/>
            <p:cNvSpPr/>
            <p:nvPr/>
          </p:nvSpPr>
          <p:spPr>
            <a:xfrm>
              <a:off x="4259553" y="414612"/>
              <a:ext cx="687533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Kastamonu</a:t>
              </a:r>
            </a:p>
          </p:txBody>
        </p:sp>
        <p:sp>
          <p:nvSpPr>
            <p:cNvPr id="331" name="Shape 331"/>
            <p:cNvSpPr/>
            <p:nvPr/>
          </p:nvSpPr>
          <p:spPr>
            <a:xfrm>
              <a:off x="3655449" y="173314"/>
              <a:ext cx="361364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Bart</a:t>
              </a:r>
              <a:r>
                <a:rPr lang="tr-TR" sz="750" dirty="0">
                  <a:latin typeface="Franklin Gothic Book" panose="020B0503020102020204" pitchFamily="34" charset="0"/>
                </a:rPr>
                <a:t>I</a:t>
              </a:r>
              <a:r>
                <a:rPr sz="750" dirty="0">
                  <a:latin typeface="Franklin Gothic Book" panose="020B0503020102020204" pitchFamily="34" charset="0"/>
                </a:rPr>
                <a:t>n</a:t>
              </a:r>
            </a:p>
          </p:txBody>
        </p:sp>
        <p:sp>
          <p:nvSpPr>
            <p:cNvPr id="332" name="Shape 332"/>
            <p:cNvSpPr/>
            <p:nvPr/>
          </p:nvSpPr>
          <p:spPr>
            <a:xfrm>
              <a:off x="2762364" y="401912"/>
              <a:ext cx="619483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Zonguldak</a:t>
              </a:r>
            </a:p>
          </p:txBody>
        </p:sp>
        <p:sp>
          <p:nvSpPr>
            <p:cNvPr id="333" name="Shape 333"/>
            <p:cNvSpPr/>
            <p:nvPr/>
          </p:nvSpPr>
          <p:spPr>
            <a:xfrm>
              <a:off x="9835055" y="3284814"/>
              <a:ext cx="382485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Şırnak</a:t>
              </a:r>
            </a:p>
          </p:txBody>
        </p:sp>
        <p:sp>
          <p:nvSpPr>
            <p:cNvPr id="334" name="Shape 334"/>
            <p:cNvSpPr/>
            <p:nvPr/>
          </p:nvSpPr>
          <p:spPr>
            <a:xfrm>
              <a:off x="8722501" y="3551514"/>
              <a:ext cx="424722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Mard</a:t>
              </a:r>
              <a:r>
                <a:rPr lang="tr-TR" sz="750" dirty="0">
                  <a:latin typeface="Franklin Gothic Book" panose="020B0503020102020204" pitchFamily="34" charset="0"/>
                </a:rPr>
                <a:t>İ</a:t>
              </a:r>
              <a:r>
                <a:rPr sz="750" dirty="0">
                  <a:latin typeface="Franklin Gothic Book" panose="020B0503020102020204" pitchFamily="34" charset="0"/>
                </a:rPr>
                <a:t>n</a:t>
              </a:r>
            </a:p>
          </p:txBody>
        </p:sp>
        <p:sp>
          <p:nvSpPr>
            <p:cNvPr id="335" name="Shape 335"/>
            <p:cNvSpPr/>
            <p:nvPr/>
          </p:nvSpPr>
          <p:spPr>
            <a:xfrm>
              <a:off x="7440739" y="3813625"/>
              <a:ext cx="537355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Şanlıurfa</a:t>
              </a:r>
            </a:p>
          </p:txBody>
        </p:sp>
        <p:sp>
          <p:nvSpPr>
            <p:cNvPr id="336" name="Shape 336"/>
            <p:cNvSpPr/>
            <p:nvPr/>
          </p:nvSpPr>
          <p:spPr>
            <a:xfrm>
              <a:off x="6478636" y="4148414"/>
              <a:ext cx="253424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K</a:t>
              </a:r>
              <a:r>
                <a:rPr lang="tr-TR" sz="750" dirty="0">
                  <a:latin typeface="Franklin Gothic Book" panose="020B0503020102020204" pitchFamily="34" charset="0"/>
                </a:rPr>
                <a:t>ili</a:t>
              </a:r>
              <a:r>
                <a:rPr sz="750" dirty="0">
                  <a:latin typeface="Franklin Gothic Book" panose="020B0503020102020204" pitchFamily="34" charset="0"/>
                </a:rPr>
                <a:t>s</a:t>
              </a:r>
            </a:p>
          </p:txBody>
        </p:sp>
        <p:sp>
          <p:nvSpPr>
            <p:cNvPr id="337" name="Shape 337"/>
            <p:cNvSpPr/>
            <p:nvPr/>
          </p:nvSpPr>
          <p:spPr>
            <a:xfrm>
              <a:off x="9463422" y="3030816"/>
              <a:ext cx="234652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S</a:t>
              </a:r>
              <a:r>
                <a:rPr lang="tr-TR" sz="750" dirty="0">
                  <a:latin typeface="Franklin Gothic Book" panose="020B0503020102020204" pitchFamily="34" charset="0"/>
                </a:rPr>
                <a:t>ii</a:t>
              </a:r>
              <a:r>
                <a:rPr sz="750" dirty="0">
                  <a:latin typeface="Franklin Gothic Book" panose="020B0503020102020204" pitchFamily="34" charset="0"/>
                </a:rPr>
                <a:t>rt</a:t>
              </a:r>
            </a:p>
          </p:txBody>
        </p:sp>
        <p:sp>
          <p:nvSpPr>
            <p:cNvPr id="338" name="Shape 338"/>
            <p:cNvSpPr/>
            <p:nvPr/>
          </p:nvSpPr>
          <p:spPr>
            <a:xfrm>
              <a:off x="8632684" y="3272114"/>
              <a:ext cx="469306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Batman</a:t>
              </a:r>
            </a:p>
          </p:txBody>
        </p:sp>
        <p:sp>
          <p:nvSpPr>
            <p:cNvPr id="339" name="Shape 339"/>
            <p:cNvSpPr/>
            <p:nvPr/>
          </p:nvSpPr>
          <p:spPr>
            <a:xfrm>
              <a:off x="9507562" y="2738715"/>
              <a:ext cx="290969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B</a:t>
              </a:r>
              <a:r>
                <a:rPr lang="tr-TR" sz="750" dirty="0">
                  <a:latin typeface="Franklin Gothic Book" panose="020B0503020102020204" pitchFamily="34" charset="0"/>
                </a:rPr>
                <a:t>itli</a:t>
              </a:r>
              <a:r>
                <a:rPr sz="750" dirty="0">
                  <a:latin typeface="Franklin Gothic Book" panose="020B0503020102020204" pitchFamily="34" charset="0"/>
                </a:rPr>
                <a:t>s</a:t>
              </a:r>
            </a:p>
          </p:txBody>
        </p:sp>
        <p:sp>
          <p:nvSpPr>
            <p:cNvPr id="340" name="Shape 340"/>
            <p:cNvSpPr/>
            <p:nvPr/>
          </p:nvSpPr>
          <p:spPr>
            <a:xfrm>
              <a:off x="9010548" y="2268814"/>
              <a:ext cx="255772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Muş</a:t>
              </a:r>
            </a:p>
          </p:txBody>
        </p:sp>
        <p:sp>
          <p:nvSpPr>
            <p:cNvPr id="341" name="Shape 341"/>
            <p:cNvSpPr/>
            <p:nvPr/>
          </p:nvSpPr>
          <p:spPr>
            <a:xfrm>
              <a:off x="7813743" y="2916513"/>
              <a:ext cx="605404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Diyarbakır</a:t>
              </a:r>
            </a:p>
          </p:txBody>
        </p:sp>
        <p:sp>
          <p:nvSpPr>
            <p:cNvPr id="342" name="Shape 342"/>
            <p:cNvSpPr/>
            <p:nvPr/>
          </p:nvSpPr>
          <p:spPr>
            <a:xfrm>
              <a:off x="8355123" y="2179914"/>
              <a:ext cx="368406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B</a:t>
              </a:r>
              <a:r>
                <a:rPr lang="tr-TR" sz="750" dirty="0">
                  <a:latin typeface="Franklin Gothic Book" panose="020B0503020102020204" pitchFamily="34" charset="0"/>
                </a:rPr>
                <a:t>i</a:t>
              </a:r>
              <a:r>
                <a:rPr sz="750" dirty="0" err="1">
                  <a:latin typeface="Franklin Gothic Book" panose="020B0503020102020204" pitchFamily="34" charset="0"/>
                </a:rPr>
                <a:t>ngöl</a:t>
              </a:r>
              <a:endParaRPr sz="750" dirty="0">
                <a:latin typeface="Franklin Gothic Book" panose="020B0503020102020204" pitchFamily="34" charset="0"/>
              </a:endParaRPr>
            </a:p>
          </p:txBody>
        </p:sp>
        <p:sp>
          <p:nvSpPr>
            <p:cNvPr id="343" name="Shape 343"/>
            <p:cNvSpPr/>
            <p:nvPr/>
          </p:nvSpPr>
          <p:spPr>
            <a:xfrm>
              <a:off x="6697558" y="3574101"/>
              <a:ext cx="600711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Gaz</a:t>
              </a:r>
              <a:r>
                <a:rPr lang="tr-TR" sz="750" dirty="0" err="1">
                  <a:latin typeface="Franklin Gothic Book" panose="020B0503020102020204" pitchFamily="34" charset="0"/>
                </a:rPr>
                <a:t>ia</a:t>
              </a:r>
              <a:r>
                <a:rPr sz="750" dirty="0" err="1">
                  <a:latin typeface="Franklin Gothic Book" panose="020B0503020102020204" pitchFamily="34" charset="0"/>
                </a:rPr>
                <a:t>ntep</a:t>
              </a:r>
              <a:endParaRPr sz="750" dirty="0">
                <a:latin typeface="Franklin Gothic Book" panose="020B0503020102020204" pitchFamily="34" charset="0"/>
              </a:endParaRPr>
            </a:p>
          </p:txBody>
        </p:sp>
        <p:sp>
          <p:nvSpPr>
            <p:cNvPr id="344" name="Shape 344"/>
            <p:cNvSpPr/>
            <p:nvPr/>
          </p:nvSpPr>
          <p:spPr>
            <a:xfrm>
              <a:off x="5967507" y="3054944"/>
              <a:ext cx="502157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lang="tr-TR" sz="750" dirty="0">
                  <a:latin typeface="Franklin Gothic Book" panose="020B0503020102020204" pitchFamily="34" charset="0"/>
                </a:rPr>
                <a:t>K.M</a:t>
              </a:r>
              <a:r>
                <a:rPr sz="750" dirty="0" err="1">
                  <a:latin typeface="Franklin Gothic Book" panose="020B0503020102020204" pitchFamily="34" charset="0"/>
                </a:rPr>
                <a:t>araş</a:t>
              </a:r>
              <a:endParaRPr sz="750" dirty="0">
                <a:latin typeface="Franklin Gothic Book" panose="020B0503020102020204" pitchFamily="34" charset="0"/>
              </a:endParaRPr>
            </a:p>
          </p:txBody>
        </p:sp>
        <p:sp>
          <p:nvSpPr>
            <p:cNvPr id="345" name="Shape 345"/>
            <p:cNvSpPr/>
            <p:nvPr/>
          </p:nvSpPr>
          <p:spPr>
            <a:xfrm>
              <a:off x="4896926" y="3005415"/>
              <a:ext cx="340247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N</a:t>
              </a:r>
              <a:r>
                <a:rPr lang="tr-TR" sz="750" dirty="0">
                  <a:latin typeface="Franklin Gothic Book" panose="020B0503020102020204" pitchFamily="34" charset="0"/>
                </a:rPr>
                <a:t>iğ</a:t>
              </a:r>
              <a:r>
                <a:rPr sz="750" dirty="0">
                  <a:latin typeface="Franklin Gothic Book" panose="020B0503020102020204" pitchFamily="34" charset="0"/>
                </a:rPr>
                <a:t>de</a:t>
              </a:r>
            </a:p>
          </p:txBody>
        </p:sp>
        <p:sp>
          <p:nvSpPr>
            <p:cNvPr id="346" name="Shape 346"/>
            <p:cNvSpPr/>
            <p:nvPr/>
          </p:nvSpPr>
          <p:spPr>
            <a:xfrm>
              <a:off x="5720783" y="2624414"/>
              <a:ext cx="441148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Kayseri</a:t>
              </a:r>
            </a:p>
          </p:txBody>
        </p:sp>
        <p:sp>
          <p:nvSpPr>
            <p:cNvPr id="347" name="Shape 347"/>
            <p:cNvSpPr/>
            <p:nvPr/>
          </p:nvSpPr>
          <p:spPr>
            <a:xfrm>
              <a:off x="4065692" y="2802212"/>
              <a:ext cx="466959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Aksaray</a:t>
              </a:r>
            </a:p>
          </p:txBody>
        </p:sp>
        <p:sp>
          <p:nvSpPr>
            <p:cNvPr id="348" name="Shape 348"/>
            <p:cNvSpPr/>
            <p:nvPr/>
          </p:nvSpPr>
          <p:spPr>
            <a:xfrm>
              <a:off x="4791128" y="2484714"/>
              <a:ext cx="523276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Nevşeh</a:t>
              </a:r>
              <a:r>
                <a:rPr lang="tr-TR" sz="750" dirty="0">
                  <a:latin typeface="Franklin Gothic Book" panose="020B0503020102020204" pitchFamily="34" charset="0"/>
                </a:rPr>
                <a:t>İ</a:t>
              </a:r>
              <a:r>
                <a:rPr sz="750" dirty="0">
                  <a:latin typeface="Franklin Gothic Book" panose="020B0503020102020204" pitchFamily="34" charset="0"/>
                </a:rPr>
                <a:t>r</a:t>
              </a:r>
            </a:p>
          </p:txBody>
        </p:sp>
        <p:sp>
          <p:nvSpPr>
            <p:cNvPr id="349" name="Shape 349"/>
            <p:cNvSpPr/>
            <p:nvPr/>
          </p:nvSpPr>
          <p:spPr>
            <a:xfrm>
              <a:off x="4487378" y="1989414"/>
              <a:ext cx="464613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Kırşeh</a:t>
              </a:r>
              <a:r>
                <a:rPr lang="tr-TR" sz="750" dirty="0">
                  <a:latin typeface="Franklin Gothic Book" panose="020B0503020102020204" pitchFamily="34" charset="0"/>
                </a:rPr>
                <a:t>İ</a:t>
              </a:r>
              <a:r>
                <a:rPr sz="750" dirty="0">
                  <a:latin typeface="Franklin Gothic Book" panose="020B0503020102020204" pitchFamily="34" charset="0"/>
                </a:rPr>
                <a:t>r</a:t>
              </a:r>
            </a:p>
          </p:txBody>
        </p:sp>
        <p:sp>
          <p:nvSpPr>
            <p:cNvPr id="350" name="Shape 350"/>
            <p:cNvSpPr/>
            <p:nvPr/>
          </p:nvSpPr>
          <p:spPr>
            <a:xfrm>
              <a:off x="5369948" y="1875115"/>
              <a:ext cx="389523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Yozgat</a:t>
              </a:r>
            </a:p>
          </p:txBody>
        </p:sp>
        <p:sp>
          <p:nvSpPr>
            <p:cNvPr id="351" name="Shape 351"/>
            <p:cNvSpPr/>
            <p:nvPr/>
          </p:nvSpPr>
          <p:spPr>
            <a:xfrm>
              <a:off x="4489287" y="1557616"/>
              <a:ext cx="523276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K</a:t>
              </a:r>
              <a:r>
                <a:rPr lang="tr-TR" sz="750" dirty="0" err="1">
                  <a:latin typeface="Franklin Gothic Book" panose="020B0503020102020204" pitchFamily="34" charset="0"/>
                </a:rPr>
                <a:t>ırı</a:t>
              </a:r>
              <a:r>
                <a:rPr sz="750" dirty="0" err="1">
                  <a:latin typeface="Franklin Gothic Book" panose="020B0503020102020204" pitchFamily="34" charset="0"/>
                </a:rPr>
                <a:t>kkale</a:t>
              </a:r>
              <a:endParaRPr sz="750" dirty="0">
                <a:latin typeface="Franklin Gothic Book" panose="020B0503020102020204" pitchFamily="34" charset="0"/>
              </a:endParaRPr>
            </a:p>
          </p:txBody>
        </p:sp>
        <p:sp>
          <p:nvSpPr>
            <p:cNvPr id="352" name="Shape 352"/>
            <p:cNvSpPr/>
            <p:nvPr/>
          </p:nvSpPr>
          <p:spPr>
            <a:xfrm>
              <a:off x="4162664" y="948016"/>
              <a:ext cx="417683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Çankırı</a:t>
              </a:r>
            </a:p>
          </p:txBody>
        </p:sp>
        <p:sp>
          <p:nvSpPr>
            <p:cNvPr id="353" name="Shape 353"/>
            <p:cNvSpPr/>
            <p:nvPr/>
          </p:nvSpPr>
          <p:spPr>
            <a:xfrm>
              <a:off x="3587005" y="782913"/>
              <a:ext cx="506850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Karabük</a:t>
              </a:r>
            </a:p>
          </p:txBody>
        </p:sp>
        <p:sp>
          <p:nvSpPr>
            <p:cNvPr id="354" name="Shape 354"/>
            <p:cNvSpPr/>
            <p:nvPr/>
          </p:nvSpPr>
          <p:spPr>
            <a:xfrm>
              <a:off x="4870905" y="1290912"/>
              <a:ext cx="391871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Çorum</a:t>
              </a:r>
            </a:p>
          </p:txBody>
        </p:sp>
        <p:sp>
          <p:nvSpPr>
            <p:cNvPr id="355" name="Shape 355"/>
            <p:cNvSpPr/>
            <p:nvPr/>
          </p:nvSpPr>
          <p:spPr>
            <a:xfrm>
              <a:off x="5496150" y="986116"/>
              <a:ext cx="464613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Amasya</a:t>
              </a:r>
            </a:p>
          </p:txBody>
        </p:sp>
        <p:sp>
          <p:nvSpPr>
            <p:cNvPr id="356" name="Shape 356"/>
            <p:cNvSpPr/>
            <p:nvPr/>
          </p:nvSpPr>
          <p:spPr>
            <a:xfrm>
              <a:off x="6093015" y="1252813"/>
              <a:ext cx="328513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Tokat</a:t>
              </a:r>
            </a:p>
          </p:txBody>
        </p:sp>
        <p:sp>
          <p:nvSpPr>
            <p:cNvPr id="357" name="Shape 357"/>
            <p:cNvSpPr/>
            <p:nvPr/>
          </p:nvSpPr>
          <p:spPr>
            <a:xfrm>
              <a:off x="6366492" y="1951316"/>
              <a:ext cx="316782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>
                  <a:latin typeface="Franklin Gothic Book" panose="020B0503020102020204" pitchFamily="34" charset="0"/>
                </a:rPr>
                <a:t>S</a:t>
              </a:r>
              <a:r>
                <a:rPr lang="tr-TR" sz="750" dirty="0">
                  <a:latin typeface="Franklin Gothic Book" panose="020B0503020102020204" pitchFamily="34" charset="0"/>
                </a:rPr>
                <a:t>i</a:t>
              </a:r>
              <a:r>
                <a:rPr sz="750" dirty="0">
                  <a:latin typeface="Franklin Gothic Book" panose="020B0503020102020204" pitchFamily="34" charset="0"/>
                </a:rPr>
                <a:t>vas</a:t>
              </a:r>
            </a:p>
          </p:txBody>
        </p:sp>
        <p:sp>
          <p:nvSpPr>
            <p:cNvPr id="358" name="Shape 358"/>
            <p:cNvSpPr/>
            <p:nvPr/>
          </p:nvSpPr>
          <p:spPr>
            <a:xfrm>
              <a:off x="7566714" y="1138513"/>
              <a:ext cx="725077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Gümüşhane</a:t>
              </a:r>
            </a:p>
          </p:txBody>
        </p:sp>
        <p:sp>
          <p:nvSpPr>
            <p:cNvPr id="359" name="Shape 359"/>
            <p:cNvSpPr/>
            <p:nvPr/>
          </p:nvSpPr>
          <p:spPr>
            <a:xfrm>
              <a:off x="7082654" y="1760816"/>
              <a:ext cx="511543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 dirty="0" err="1">
                  <a:latin typeface="Franklin Gothic Book" panose="020B0503020102020204" pitchFamily="34" charset="0"/>
                </a:rPr>
                <a:t>Erz</a:t>
              </a:r>
              <a:r>
                <a:rPr lang="tr-TR" sz="750" dirty="0">
                  <a:latin typeface="Franklin Gothic Book" panose="020B0503020102020204" pitchFamily="34" charset="0"/>
                </a:rPr>
                <a:t>i</a:t>
              </a:r>
              <a:r>
                <a:rPr sz="750" dirty="0" err="1">
                  <a:latin typeface="Franklin Gothic Book" panose="020B0503020102020204" pitchFamily="34" charset="0"/>
                </a:rPr>
                <a:t>ncan</a:t>
              </a:r>
              <a:endParaRPr sz="750" dirty="0">
                <a:latin typeface="Franklin Gothic Book" panose="020B0503020102020204" pitchFamily="34" charset="0"/>
              </a:endParaRPr>
            </a:p>
          </p:txBody>
        </p:sp>
        <p:sp>
          <p:nvSpPr>
            <p:cNvPr id="360" name="Shape 360"/>
            <p:cNvSpPr/>
            <p:nvPr/>
          </p:nvSpPr>
          <p:spPr>
            <a:xfrm>
              <a:off x="6614404" y="2611713"/>
              <a:ext cx="473999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Malatya</a:t>
              </a:r>
            </a:p>
          </p:txBody>
        </p:sp>
        <p:sp>
          <p:nvSpPr>
            <p:cNvPr id="361" name="Shape 361"/>
            <p:cNvSpPr/>
            <p:nvPr/>
          </p:nvSpPr>
          <p:spPr>
            <a:xfrm>
              <a:off x="7303498" y="2243412"/>
              <a:ext cx="424722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Tunceli</a:t>
              </a:r>
            </a:p>
          </p:txBody>
        </p:sp>
        <p:sp>
          <p:nvSpPr>
            <p:cNvPr id="362" name="Shape 362"/>
            <p:cNvSpPr/>
            <p:nvPr/>
          </p:nvSpPr>
          <p:spPr>
            <a:xfrm>
              <a:off x="7763344" y="2535514"/>
              <a:ext cx="344940" cy="174074"/>
            </a:xfrm>
            <a:prstGeom prst="rect">
              <a:avLst/>
            </a:prstGeom>
            <a:grpFill/>
            <a:ln w="12700" cap="flat">
              <a:solidFill>
                <a:schemeClr val="bg2">
                  <a:lumMod val="90000"/>
                </a:schemeClr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100" cap="all">
                  <a:solidFill>
                    <a:srgbClr val="5B6062"/>
                  </a:solidFill>
                  <a:uFill>
                    <a:solidFill>
                      <a:srgbClr val="5B6062"/>
                    </a:solidFill>
                  </a:uFill>
                </a:defRPr>
              </a:lvl1pPr>
            </a:lstStyle>
            <a:p>
              <a:pPr lvl="0">
                <a:defRPr sz="1800" cap="none">
                  <a:solidFill>
                    <a:srgbClr val="000000"/>
                  </a:solidFill>
                  <a:uFillTx/>
                </a:defRPr>
              </a:pPr>
              <a:r>
                <a:rPr sz="750">
                  <a:latin typeface="Franklin Gothic Book" panose="020B0503020102020204" pitchFamily="34" charset="0"/>
                </a:rPr>
                <a:t>Elazığ</a:t>
              </a:r>
            </a:p>
          </p:txBody>
        </p:sp>
      </p:grpSp>
      <p:sp>
        <p:nvSpPr>
          <p:cNvPr id="364" name="Shape 364"/>
          <p:cNvSpPr/>
          <p:nvPr/>
        </p:nvSpPr>
        <p:spPr>
          <a:xfrm>
            <a:off x="2857416" y="2557114"/>
            <a:ext cx="286577" cy="1154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bg2">
                <a:lumMod val="90000"/>
              </a:schemeClr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457200">
              <a:defRPr sz="1100" cap="all">
                <a:solidFill>
                  <a:srgbClr val="5B6062"/>
                </a:solidFill>
                <a:uFill>
                  <a:solidFill>
                    <a:srgbClr val="5B6062"/>
                  </a:solidFill>
                </a:uFill>
              </a:defRPr>
            </a:lvl1pPr>
          </a:lstStyle>
          <a:p>
            <a:pPr lvl="0">
              <a:defRPr sz="1800" cap="none">
                <a:solidFill>
                  <a:srgbClr val="000000"/>
                </a:solidFill>
                <a:uFillTx/>
              </a:defRPr>
            </a:pPr>
            <a:r>
              <a:rPr sz="750" dirty="0" err="1">
                <a:latin typeface="Franklin Gothic Book" panose="020B0503020102020204" pitchFamily="34" charset="0"/>
              </a:rPr>
              <a:t>Düzce</a:t>
            </a:r>
            <a:endParaRPr sz="750" dirty="0">
              <a:latin typeface="Franklin Gothic Book" panose="020B0503020102020204" pitchFamily="34" charset="0"/>
            </a:endParaRPr>
          </a:p>
        </p:txBody>
      </p:sp>
      <p:sp>
        <p:nvSpPr>
          <p:cNvPr id="365" name="Shape 365"/>
          <p:cNvSpPr/>
          <p:nvPr/>
        </p:nvSpPr>
        <p:spPr>
          <a:xfrm>
            <a:off x="1832709" y="2458541"/>
            <a:ext cx="78087" cy="75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1"/>
                </a:moveTo>
                <a:cubicBezTo>
                  <a:pt x="21600" y="16765"/>
                  <a:pt x="16764" y="21600"/>
                  <a:pt x="10799" y="21600"/>
                </a:cubicBezTo>
                <a:cubicBezTo>
                  <a:pt x="4834" y="21600"/>
                  <a:pt x="0" y="16765"/>
                  <a:pt x="0" y="10801"/>
                </a:cubicBezTo>
                <a:cubicBezTo>
                  <a:pt x="0" y="4835"/>
                  <a:pt x="4834" y="0"/>
                  <a:pt x="10799" y="0"/>
                </a:cubicBezTo>
                <a:cubicBezTo>
                  <a:pt x="16764" y="0"/>
                  <a:pt x="21600" y="4835"/>
                  <a:pt x="21600" y="10801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bg2">
                <a:lumMod val="90000"/>
              </a:schemeClr>
            </a:solidFill>
            <a:miter lim="400000"/>
          </a:ln>
          <a:effectLst>
            <a:outerShdw blurRad="38100" dist="12700" dir="5400000" rotWithShape="0">
              <a:srgbClr val="000000">
                <a:alpha val="40000"/>
              </a:srgbClr>
            </a:outerShdw>
          </a:effectLst>
        </p:spPr>
        <p:txBody>
          <a:bodyPr lIns="20092" tIns="20092" rIns="20092" bIns="20092" anchor="ctr"/>
          <a:lstStyle/>
          <a:p>
            <a:pPr defTabSz="241093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750">
              <a:latin typeface="Franklin Gothic Book" panose="020B0503020102020204" pitchFamily="34" charset="0"/>
            </a:endParaRPr>
          </a:p>
        </p:txBody>
      </p:sp>
      <p:sp>
        <p:nvSpPr>
          <p:cNvPr id="366" name="Shape 366"/>
          <p:cNvSpPr/>
          <p:nvPr/>
        </p:nvSpPr>
        <p:spPr>
          <a:xfrm>
            <a:off x="4732824" y="4435991"/>
            <a:ext cx="441849" cy="1154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bg2">
                <a:lumMod val="90000"/>
              </a:schemeClr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457200">
              <a:defRPr sz="1100" cap="all">
                <a:solidFill>
                  <a:srgbClr val="5B6062"/>
                </a:solidFill>
                <a:uFill>
                  <a:solidFill>
                    <a:srgbClr val="5B6062"/>
                  </a:solidFill>
                </a:uFill>
              </a:defRPr>
            </a:lvl1pPr>
          </a:lstStyle>
          <a:p>
            <a:pPr lvl="0">
              <a:defRPr sz="1800" cap="none">
                <a:solidFill>
                  <a:srgbClr val="000000"/>
                </a:solidFill>
                <a:uFillTx/>
              </a:defRPr>
            </a:pPr>
            <a:r>
              <a:rPr sz="750" dirty="0">
                <a:latin typeface="Franklin Gothic Book" panose="020B0503020102020204" pitchFamily="34" charset="0"/>
              </a:rPr>
              <a:t>Osman</a:t>
            </a:r>
            <a:r>
              <a:rPr lang="tr-TR" sz="750" dirty="0">
                <a:latin typeface="Franklin Gothic Book" panose="020B0503020102020204" pitchFamily="34" charset="0"/>
              </a:rPr>
              <a:t>i</a:t>
            </a:r>
            <a:r>
              <a:rPr sz="750" dirty="0">
                <a:latin typeface="Franklin Gothic Book" panose="020B0503020102020204" pitchFamily="34" charset="0"/>
              </a:rPr>
              <a:t>ye</a:t>
            </a:r>
          </a:p>
        </p:txBody>
      </p:sp>
      <p:sp>
        <p:nvSpPr>
          <p:cNvPr id="367" name="Shape 367"/>
          <p:cNvSpPr/>
          <p:nvPr/>
        </p:nvSpPr>
        <p:spPr>
          <a:xfrm>
            <a:off x="5583855" y="4113200"/>
            <a:ext cx="474045" cy="1154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bg2">
                <a:lumMod val="90000"/>
              </a:schemeClr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457200">
              <a:defRPr sz="1100" cap="all">
                <a:solidFill>
                  <a:srgbClr val="5B6062"/>
                </a:solidFill>
                <a:uFill>
                  <a:solidFill>
                    <a:srgbClr val="5B6062"/>
                  </a:solidFill>
                </a:uFill>
              </a:defRPr>
            </a:lvl1pPr>
          </a:lstStyle>
          <a:p>
            <a:pPr lvl="0">
              <a:defRPr sz="1800" cap="none">
                <a:solidFill>
                  <a:srgbClr val="000000"/>
                </a:solidFill>
                <a:uFillTx/>
              </a:defRPr>
            </a:pPr>
            <a:r>
              <a:rPr sz="750" dirty="0" err="1">
                <a:latin typeface="Franklin Gothic Book" panose="020B0503020102020204" pitchFamily="34" charset="0"/>
              </a:rPr>
              <a:t>Adıyaman</a:t>
            </a:r>
            <a:endParaRPr sz="75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28561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8D861E74-F5E9-F04A-8722-20F9E4B1A6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1387097"/>
              </p:ext>
            </p:extLst>
          </p:nvPr>
        </p:nvGraphicFramePr>
        <p:xfrm>
          <a:off x="628650" y="1198563"/>
          <a:ext cx="78867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3743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822DCDB5-54FC-2F41-B857-1038D53D01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399018"/>
              </p:ext>
            </p:extLst>
          </p:nvPr>
        </p:nvGraphicFramePr>
        <p:xfrm>
          <a:off x="628650" y="1198563"/>
          <a:ext cx="78867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FD895BA-9D2B-4F4D-A9F5-CD6641C24AEE}"/>
              </a:ext>
            </a:extLst>
          </p:cNvPr>
          <p:cNvSpPr txBox="1"/>
          <p:nvPr/>
        </p:nvSpPr>
        <p:spPr>
          <a:xfrm>
            <a:off x="931333" y="4351867"/>
            <a:ext cx="22521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TR" dirty="0"/>
              <a:t>- Finali</a:t>
            </a:r>
            <a:r>
              <a:rPr lang="en-US" dirty="0"/>
              <a:t>s</a:t>
            </a:r>
            <a:r>
              <a:rPr lang="en-TR" dirty="0"/>
              <a:t>ation of questionnaires</a:t>
            </a:r>
          </a:p>
          <a:p>
            <a:pPr algn="ctr"/>
            <a:r>
              <a:rPr lang="en-TR" dirty="0"/>
              <a:t>- Official letters</a:t>
            </a:r>
          </a:p>
          <a:p>
            <a:pPr algn="ctr"/>
            <a:r>
              <a:rPr lang="en-TR" dirty="0"/>
              <a:t>- Permission procedures</a:t>
            </a:r>
          </a:p>
        </p:txBody>
      </p:sp>
    </p:spTree>
    <p:extLst>
      <p:ext uri="{BB962C8B-B14F-4D97-AF65-F5344CB8AC3E}">
        <p14:creationId xmlns:p14="http://schemas.microsoft.com/office/powerpoint/2010/main" val="1231182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2CBF7C3-BA0B-4144-BFA7-4690C7CB33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3783489"/>
              </p:ext>
            </p:extLst>
          </p:nvPr>
        </p:nvGraphicFramePr>
        <p:xfrm>
          <a:off x="628650" y="1198563"/>
          <a:ext cx="78867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7805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51123E-FC58-A14A-BB32-16B88C8EBF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933" y="1198881"/>
            <a:ext cx="8449733" cy="492760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TR" sz="9600" b="1" dirty="0"/>
              <a:t>Sector Expert  - Skill Survey - Content</a:t>
            </a:r>
          </a:p>
          <a:p>
            <a:pPr lvl="0"/>
            <a:r>
              <a:rPr lang="en-GB" sz="7200" dirty="0"/>
              <a:t>Growth potential of the employment on the specific sector</a:t>
            </a:r>
          </a:p>
          <a:p>
            <a:r>
              <a:rPr lang="en-GB" sz="7200" dirty="0"/>
              <a:t>Principal challenges in employment on the specific sector</a:t>
            </a:r>
            <a:endParaRPr lang="en-TR" sz="7200" dirty="0"/>
          </a:p>
          <a:p>
            <a:r>
              <a:rPr lang="en-GB" sz="7200" dirty="0"/>
              <a:t>Which occupation (or occupation group) has the highest density of vacancies?</a:t>
            </a:r>
          </a:p>
          <a:p>
            <a:r>
              <a:rPr lang="en-GB" sz="7200" dirty="0"/>
              <a:t>What are the recruitment difficulties for these occupations? </a:t>
            </a:r>
          </a:p>
          <a:p>
            <a:r>
              <a:rPr lang="en-GB" sz="7200" dirty="0"/>
              <a:t>Recruitment difficulties for women applicants</a:t>
            </a:r>
          </a:p>
          <a:p>
            <a:r>
              <a:rPr lang="en-GB" sz="7200" dirty="0"/>
              <a:t>The expected technical and practical skills/competences in the sector</a:t>
            </a:r>
          </a:p>
          <a:p>
            <a:r>
              <a:rPr lang="en-GB" sz="7200" dirty="0"/>
              <a:t>The technical and practical skill gaps amongst existing women staff in the sector? </a:t>
            </a:r>
            <a:endParaRPr lang="en-TR" sz="7200" dirty="0"/>
          </a:p>
          <a:p>
            <a:r>
              <a:rPr lang="en-GB" sz="7200" dirty="0"/>
              <a:t>Adapt the business/sector to technology and other changes of the world of work?</a:t>
            </a:r>
          </a:p>
        </p:txBody>
      </p:sp>
    </p:spTree>
    <p:extLst>
      <p:ext uri="{BB962C8B-B14F-4D97-AF65-F5344CB8AC3E}">
        <p14:creationId xmlns:p14="http://schemas.microsoft.com/office/powerpoint/2010/main" val="3424513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51123E-FC58-A14A-BB32-16B88C8EBF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933" y="1198881"/>
            <a:ext cx="8449733" cy="49276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TR" sz="9600" b="1" dirty="0"/>
              <a:t>Sector Expert  - Skill Survey - Content</a:t>
            </a:r>
          </a:p>
          <a:p>
            <a:r>
              <a:rPr lang="en-GB" sz="7200" dirty="0"/>
              <a:t>The expected people and personal skills/competences in the sector?</a:t>
            </a:r>
          </a:p>
          <a:p>
            <a:r>
              <a:rPr lang="en-GB" sz="7200" dirty="0"/>
              <a:t>The people and personal skill gaps amongst existing women staff in the sector? </a:t>
            </a:r>
          </a:p>
          <a:p>
            <a:r>
              <a:rPr lang="en-GB" sz="7200" dirty="0"/>
              <a:t>Causes of these skill gaps of women in the sector</a:t>
            </a:r>
            <a:endParaRPr lang="en-TR" sz="7200" dirty="0"/>
          </a:p>
          <a:p>
            <a:r>
              <a:rPr lang="en-GB" sz="7200" dirty="0"/>
              <a:t>The future skills to be needed in the sector</a:t>
            </a:r>
          </a:p>
          <a:p>
            <a:r>
              <a:rPr lang="en-GB" sz="7200" dirty="0"/>
              <a:t>Other barriers hindering women’s employment in the sector</a:t>
            </a:r>
          </a:p>
          <a:p>
            <a:r>
              <a:rPr lang="en-GB" sz="7200" dirty="0"/>
              <a:t>Gender pay gap</a:t>
            </a:r>
          </a:p>
          <a:p>
            <a:r>
              <a:rPr lang="en-GB" sz="7200" dirty="0"/>
              <a:t>Causes for upskilling</a:t>
            </a:r>
            <a:endParaRPr lang="en-TR" sz="7200" dirty="0"/>
          </a:p>
          <a:p>
            <a:pPr lvl="0"/>
            <a:r>
              <a:rPr lang="en-GB" sz="7200" dirty="0"/>
              <a:t>Availability of centres of education/in company trainings to solve the future skills mismatch?</a:t>
            </a:r>
          </a:p>
          <a:p>
            <a:pPr lvl="0"/>
            <a:r>
              <a:rPr lang="en-GB" sz="7200" dirty="0"/>
              <a:t>Which is the capability in regard of school-to-work transitions? </a:t>
            </a:r>
            <a:endParaRPr lang="en-TR" sz="7200" dirty="0"/>
          </a:p>
          <a:p>
            <a:r>
              <a:rPr lang="en-GB" sz="7200" dirty="0"/>
              <a:t>Which is the capability in regard of work-to-work transitions?</a:t>
            </a:r>
            <a:endParaRPr lang="en-TR" sz="7200" dirty="0"/>
          </a:p>
          <a:p>
            <a:pPr lvl="0"/>
            <a:r>
              <a:rPr lang="en-GB" sz="7200" dirty="0"/>
              <a:t>What are the occupations (or occupation groups) in the sector that women are preferred to be employed? Why?</a:t>
            </a:r>
          </a:p>
          <a:p>
            <a:pPr lvl="0"/>
            <a:r>
              <a:rPr lang="en-GB" sz="7200" dirty="0"/>
              <a:t>Evolution of the sector regarding use of new technologies and digitalisation in the next decade </a:t>
            </a:r>
            <a:endParaRPr lang="en-TR" sz="7200" dirty="0"/>
          </a:p>
        </p:txBody>
      </p:sp>
    </p:spTree>
    <p:extLst>
      <p:ext uri="{BB962C8B-B14F-4D97-AF65-F5344CB8AC3E}">
        <p14:creationId xmlns:p14="http://schemas.microsoft.com/office/powerpoint/2010/main" val="520110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lis">
      <a:dk1>
        <a:srgbClr val="000000"/>
      </a:dk1>
      <a:lt1>
        <a:srgbClr val="FFFFFF"/>
      </a:lt1>
      <a:dk2>
        <a:srgbClr val="0089C3"/>
      </a:dk2>
      <a:lt2>
        <a:srgbClr val="E7E6E6"/>
      </a:lt2>
      <a:accent1>
        <a:srgbClr val="F2B229"/>
      </a:accent1>
      <a:accent2>
        <a:srgbClr val="682979"/>
      </a:accent2>
      <a:accent3>
        <a:srgbClr val="5D5795"/>
      </a:accent3>
      <a:accent4>
        <a:srgbClr val="272652"/>
      </a:accent4>
      <a:accent5>
        <a:srgbClr val="00A4D2"/>
      </a:accent5>
      <a:accent6>
        <a:srgbClr val="87AE3F"/>
      </a:accent6>
      <a:hlink>
        <a:srgbClr val="B4273D"/>
      </a:hlink>
      <a:folHlink>
        <a:srgbClr val="D81963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4893</TotalTime>
  <Words>1105</Words>
  <Application>Microsoft Office PowerPoint</Application>
  <PresentationFormat>On-screen Show (4:3)</PresentationFormat>
  <Paragraphs>324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Arial Black</vt:lpstr>
      <vt:lpstr>Calibri</vt:lpstr>
      <vt:lpstr>Franklin Gothic Book</vt:lpstr>
      <vt:lpstr>Office Theme</vt:lpstr>
      <vt:lpstr>  Pre-Study Workshop (Sector Studies) Methodology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Cavlan Basarir</dc:creator>
  <cp:lastModifiedBy>Michael Chambers</cp:lastModifiedBy>
  <cp:revision>123</cp:revision>
  <dcterms:created xsi:type="dcterms:W3CDTF">2017-09-19T16:43:33Z</dcterms:created>
  <dcterms:modified xsi:type="dcterms:W3CDTF">2022-02-07T04:48:49Z</dcterms:modified>
</cp:coreProperties>
</file>